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56.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61.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62.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60.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69.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6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67.xml"/>
  <Override ContentType="application/vnd.openxmlformats-officedocument.presentationml.slide+xml" PartName="/ppt/slides/slide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53.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64.xml"/>
  <Override ContentType="application/vnd.openxmlformats-officedocument.presentationml.slide+xml" PartName="/ppt/slides/slide8.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63.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61.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 id="311" r:id="rId60"/>
    <p:sldId id="312"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Lst>
  <p:sldSz cy="6858000" cx="12192000"/>
  <p:notesSz cx="6858000" cy="9144000"/>
  <p:embeddedFontLst>
    <p:embeddedFont>
      <p:font typeface="Play"/>
      <p:regular r:id="rId74"/>
      <p:bold r:id="rId75"/>
    </p:embeddedFont>
    <p:embeddedFont>
      <p:font typeface="Merriweather"/>
      <p:regular r:id="rId76"/>
      <p:bold r:id="rId77"/>
      <p:italic r:id="rId78"/>
      <p:boldItalic r:id="rId7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80" roundtripDataSignature="AMtx7mgC203hZi09WWNOqTXTko36ccRHD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80" Type="http://customschemas.google.com/relationships/presentationmetadata" Target="meta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73" Type="http://schemas.openxmlformats.org/officeDocument/2006/relationships/slide" Target="slides/slide69.xml"/><Relationship Id="rId72" Type="http://schemas.openxmlformats.org/officeDocument/2006/relationships/slide" Target="slides/slide68.xml"/><Relationship Id="rId31" Type="http://schemas.openxmlformats.org/officeDocument/2006/relationships/slide" Target="slides/slide27.xml"/><Relationship Id="rId75" Type="http://schemas.openxmlformats.org/officeDocument/2006/relationships/font" Target="fonts/Play-bold.fntdata"/><Relationship Id="rId30" Type="http://schemas.openxmlformats.org/officeDocument/2006/relationships/slide" Target="slides/slide26.xml"/><Relationship Id="rId74" Type="http://schemas.openxmlformats.org/officeDocument/2006/relationships/font" Target="fonts/Play-regular.fntdata"/><Relationship Id="rId33" Type="http://schemas.openxmlformats.org/officeDocument/2006/relationships/slide" Target="slides/slide29.xml"/><Relationship Id="rId77" Type="http://schemas.openxmlformats.org/officeDocument/2006/relationships/font" Target="fonts/Merriweather-bold.fntdata"/><Relationship Id="rId32" Type="http://schemas.openxmlformats.org/officeDocument/2006/relationships/slide" Target="slides/slide28.xml"/><Relationship Id="rId76" Type="http://schemas.openxmlformats.org/officeDocument/2006/relationships/font" Target="fonts/Merriweather-regular.fntdata"/><Relationship Id="rId35" Type="http://schemas.openxmlformats.org/officeDocument/2006/relationships/slide" Target="slides/slide31.xml"/><Relationship Id="rId79" Type="http://schemas.openxmlformats.org/officeDocument/2006/relationships/font" Target="fonts/Merriweather-boldItalic.fntdata"/><Relationship Id="rId34" Type="http://schemas.openxmlformats.org/officeDocument/2006/relationships/slide" Target="slides/slide30.xml"/><Relationship Id="rId78" Type="http://schemas.openxmlformats.org/officeDocument/2006/relationships/font" Target="fonts/Merriweather-italic.fntdata"/><Relationship Id="rId71" Type="http://schemas.openxmlformats.org/officeDocument/2006/relationships/slide" Target="slides/slide67.xml"/><Relationship Id="rId70" Type="http://schemas.openxmlformats.org/officeDocument/2006/relationships/slide" Target="slides/slide66.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62" Type="http://schemas.openxmlformats.org/officeDocument/2006/relationships/slide" Target="slides/slide58.xml"/><Relationship Id="rId61" Type="http://schemas.openxmlformats.org/officeDocument/2006/relationships/slide" Target="slides/slide57.xml"/><Relationship Id="rId20" Type="http://schemas.openxmlformats.org/officeDocument/2006/relationships/slide" Target="slides/slide16.xml"/><Relationship Id="rId64" Type="http://schemas.openxmlformats.org/officeDocument/2006/relationships/slide" Target="slides/slide60.xml"/><Relationship Id="rId63" Type="http://schemas.openxmlformats.org/officeDocument/2006/relationships/slide" Target="slides/slide59.xml"/><Relationship Id="rId22" Type="http://schemas.openxmlformats.org/officeDocument/2006/relationships/slide" Target="slides/slide18.xml"/><Relationship Id="rId66" Type="http://schemas.openxmlformats.org/officeDocument/2006/relationships/slide" Target="slides/slide62.xml"/><Relationship Id="rId21" Type="http://schemas.openxmlformats.org/officeDocument/2006/relationships/slide" Target="slides/slide17.xml"/><Relationship Id="rId65" Type="http://schemas.openxmlformats.org/officeDocument/2006/relationships/slide" Target="slides/slide61.xml"/><Relationship Id="rId24" Type="http://schemas.openxmlformats.org/officeDocument/2006/relationships/slide" Target="slides/slide20.xml"/><Relationship Id="rId68" Type="http://schemas.openxmlformats.org/officeDocument/2006/relationships/slide" Target="slides/slide64.xml"/><Relationship Id="rId23" Type="http://schemas.openxmlformats.org/officeDocument/2006/relationships/slide" Target="slides/slide19.xml"/><Relationship Id="rId67" Type="http://schemas.openxmlformats.org/officeDocument/2006/relationships/slide" Target="slides/slide63.xml"/><Relationship Id="rId60" Type="http://schemas.openxmlformats.org/officeDocument/2006/relationships/slide" Target="slides/slide56.xml"/><Relationship Id="rId26" Type="http://schemas.openxmlformats.org/officeDocument/2006/relationships/slide" Target="slides/slide22.xml"/><Relationship Id="rId25" Type="http://schemas.openxmlformats.org/officeDocument/2006/relationships/slide" Target="slides/slide21.xml"/><Relationship Id="rId69" Type="http://schemas.openxmlformats.org/officeDocument/2006/relationships/slide" Target="slides/slide65.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slide" Target="slides/slide49.xml"/><Relationship Id="rId52" Type="http://schemas.openxmlformats.org/officeDocument/2006/relationships/slide" Target="slides/slide48.xml"/><Relationship Id="rId11" Type="http://schemas.openxmlformats.org/officeDocument/2006/relationships/slide" Target="slides/slide7.xml"/><Relationship Id="rId55" Type="http://schemas.openxmlformats.org/officeDocument/2006/relationships/slide" Target="slides/slide51.xml"/><Relationship Id="rId10" Type="http://schemas.openxmlformats.org/officeDocument/2006/relationships/slide" Target="slides/slide6.xml"/><Relationship Id="rId54" Type="http://schemas.openxmlformats.org/officeDocument/2006/relationships/slide" Target="slides/slide50.xml"/><Relationship Id="rId13" Type="http://schemas.openxmlformats.org/officeDocument/2006/relationships/slide" Target="slides/slide9.xml"/><Relationship Id="rId57" Type="http://schemas.openxmlformats.org/officeDocument/2006/relationships/slide" Target="slides/slide53.xml"/><Relationship Id="rId12" Type="http://schemas.openxmlformats.org/officeDocument/2006/relationships/slide" Target="slides/slide8.xml"/><Relationship Id="rId56" Type="http://schemas.openxmlformats.org/officeDocument/2006/relationships/slide" Target="slides/slide52.xml"/><Relationship Id="rId15" Type="http://schemas.openxmlformats.org/officeDocument/2006/relationships/slide" Target="slides/slide11.xml"/><Relationship Id="rId59" Type="http://schemas.openxmlformats.org/officeDocument/2006/relationships/slide" Target="slides/slide55.xml"/><Relationship Id="rId14" Type="http://schemas.openxmlformats.org/officeDocument/2006/relationships/slide" Target="slides/slide10.xml"/><Relationship Id="rId58" Type="http://schemas.openxmlformats.org/officeDocument/2006/relationships/slide" Target="slides/slide54.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324ada8381f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g324ada8381f_0_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324ada8381f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g324ada8381f_0_1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324ada8381f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g324ada8381f_0_1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324ada8381f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g324ada8381f_0_2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324ada8381f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g324ada8381f_0_2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324ada8381f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g324ada8381f_0_3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324ada8381f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g324ada8381f_0_3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324ada8381f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g324ada8381f_0_4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324ada8381f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g324ada8381f_0_4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p3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p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5" name="Google Shape;305;p3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3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324ada8381f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g324ada8381f_0_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p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7" name="Google Shape;317;p4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g324ada8381f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g324ada8381f_0_5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p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9" name="Google Shape;329;p4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g324ada8381f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g324ada8381f_0_5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g324ada8381f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g324ada8381f_0_6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p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7" name="Google Shape;347;p4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p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3" name="Google Shape;353;p4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p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4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p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5" name="Google Shape;365;p4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p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1" name="Google Shape;371;p4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p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7" name="Google Shape;377;p5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g324ada8381f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3" name="Google Shape;383;g324ada8381f_0_6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p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9" name="Google Shape;389;p5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3" name="Shape 393"/>
        <p:cNvGrpSpPr/>
        <p:nvPr/>
      </p:nvGrpSpPr>
      <p:grpSpPr>
        <a:xfrm>
          <a:off x="0" y="0"/>
          <a:ext cx="0" cy="0"/>
          <a:chOff x="0" y="0"/>
          <a:chExt cx="0" cy="0"/>
        </a:xfrm>
      </p:grpSpPr>
      <p:sp>
        <p:nvSpPr>
          <p:cNvPr id="394" name="Google Shape;394;g324ada8381f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g324ada8381f_0_7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9" name="Shape 399"/>
        <p:cNvGrpSpPr/>
        <p:nvPr/>
      </p:nvGrpSpPr>
      <p:grpSpPr>
        <a:xfrm>
          <a:off x="0" y="0"/>
          <a:ext cx="0" cy="0"/>
          <a:chOff x="0" y="0"/>
          <a:chExt cx="0" cy="0"/>
        </a:xfrm>
      </p:grpSpPr>
      <p:sp>
        <p:nvSpPr>
          <p:cNvPr id="400" name="Google Shape;400;g324ada8381f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g324ada8381f_0_7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5" name="Shape 405"/>
        <p:cNvGrpSpPr/>
        <p:nvPr/>
      </p:nvGrpSpPr>
      <p:grpSpPr>
        <a:xfrm>
          <a:off x="0" y="0"/>
          <a:ext cx="0" cy="0"/>
          <a:chOff x="0" y="0"/>
          <a:chExt cx="0" cy="0"/>
        </a:xfrm>
      </p:grpSpPr>
      <p:sp>
        <p:nvSpPr>
          <p:cNvPr id="406" name="Google Shape;406;p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7" name="Google Shape;407;p5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1" name="Shape 411"/>
        <p:cNvGrpSpPr/>
        <p:nvPr/>
      </p:nvGrpSpPr>
      <p:grpSpPr>
        <a:xfrm>
          <a:off x="0" y="0"/>
          <a:ext cx="0" cy="0"/>
          <a:chOff x="0" y="0"/>
          <a:chExt cx="0" cy="0"/>
        </a:xfrm>
      </p:grpSpPr>
      <p:sp>
        <p:nvSpPr>
          <p:cNvPr id="412" name="Google Shape;412;p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3" name="Google Shape;413;p5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7" name="Shape 417"/>
        <p:cNvGrpSpPr/>
        <p:nvPr/>
      </p:nvGrpSpPr>
      <p:grpSpPr>
        <a:xfrm>
          <a:off x="0" y="0"/>
          <a:ext cx="0" cy="0"/>
          <a:chOff x="0" y="0"/>
          <a:chExt cx="0" cy="0"/>
        </a:xfrm>
      </p:grpSpPr>
      <p:sp>
        <p:nvSpPr>
          <p:cNvPr id="418" name="Google Shape;418;p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9" name="Google Shape;419;p5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3" name="Shape 423"/>
        <p:cNvGrpSpPr/>
        <p:nvPr/>
      </p:nvGrpSpPr>
      <p:grpSpPr>
        <a:xfrm>
          <a:off x="0" y="0"/>
          <a:ext cx="0" cy="0"/>
          <a:chOff x="0" y="0"/>
          <a:chExt cx="0" cy="0"/>
        </a:xfrm>
      </p:grpSpPr>
      <p:sp>
        <p:nvSpPr>
          <p:cNvPr id="424" name="Google Shape;424;p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25" name="Google Shape;425;p5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9" name="Shape 429"/>
        <p:cNvGrpSpPr/>
        <p:nvPr/>
      </p:nvGrpSpPr>
      <p:grpSpPr>
        <a:xfrm>
          <a:off x="0" y="0"/>
          <a:ext cx="0" cy="0"/>
          <a:chOff x="0" y="0"/>
          <a:chExt cx="0" cy="0"/>
        </a:xfrm>
      </p:grpSpPr>
      <p:sp>
        <p:nvSpPr>
          <p:cNvPr id="430" name="Google Shape;430;g324ada8381f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31" name="Google Shape;431;g324ada8381f_0_8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5" name="Shape 435"/>
        <p:cNvGrpSpPr/>
        <p:nvPr/>
      </p:nvGrpSpPr>
      <p:grpSpPr>
        <a:xfrm>
          <a:off x="0" y="0"/>
          <a:ext cx="0" cy="0"/>
          <a:chOff x="0" y="0"/>
          <a:chExt cx="0" cy="0"/>
        </a:xfrm>
      </p:grpSpPr>
      <p:sp>
        <p:nvSpPr>
          <p:cNvPr id="436" name="Google Shape;436;p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37" name="Google Shape;437;p6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1" name="Shape 441"/>
        <p:cNvGrpSpPr/>
        <p:nvPr/>
      </p:nvGrpSpPr>
      <p:grpSpPr>
        <a:xfrm>
          <a:off x="0" y="0"/>
          <a:ext cx="0" cy="0"/>
          <a:chOff x="0" y="0"/>
          <a:chExt cx="0" cy="0"/>
        </a:xfrm>
      </p:grpSpPr>
      <p:sp>
        <p:nvSpPr>
          <p:cNvPr id="442" name="Google Shape;442;g324ada8381f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43" name="Google Shape;443;g324ada8381f_0_8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7" name="Shape 447"/>
        <p:cNvGrpSpPr/>
        <p:nvPr/>
      </p:nvGrpSpPr>
      <p:grpSpPr>
        <a:xfrm>
          <a:off x="0" y="0"/>
          <a:ext cx="0" cy="0"/>
          <a:chOff x="0" y="0"/>
          <a:chExt cx="0" cy="0"/>
        </a:xfrm>
      </p:grpSpPr>
      <p:sp>
        <p:nvSpPr>
          <p:cNvPr id="448" name="Google Shape;448;g324ada8381f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49" name="Google Shape;449;g324ada8381f_0_9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3" name="Shape 453"/>
        <p:cNvGrpSpPr/>
        <p:nvPr/>
      </p:nvGrpSpPr>
      <p:grpSpPr>
        <a:xfrm>
          <a:off x="0" y="0"/>
          <a:ext cx="0" cy="0"/>
          <a:chOff x="0" y="0"/>
          <a:chExt cx="0" cy="0"/>
        </a:xfrm>
      </p:grpSpPr>
      <p:sp>
        <p:nvSpPr>
          <p:cNvPr id="454" name="Google Shape;454;p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55" name="Google Shape;455;p6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9" name="Shape 459"/>
        <p:cNvGrpSpPr/>
        <p:nvPr/>
      </p:nvGrpSpPr>
      <p:grpSpPr>
        <a:xfrm>
          <a:off x="0" y="0"/>
          <a:ext cx="0" cy="0"/>
          <a:chOff x="0" y="0"/>
          <a:chExt cx="0" cy="0"/>
        </a:xfrm>
      </p:grpSpPr>
      <p:sp>
        <p:nvSpPr>
          <p:cNvPr id="460" name="Google Shape;460;p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61" name="Google Shape;461;p6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5" name="Shape 465"/>
        <p:cNvGrpSpPr/>
        <p:nvPr/>
      </p:nvGrpSpPr>
      <p:grpSpPr>
        <a:xfrm>
          <a:off x="0" y="0"/>
          <a:ext cx="0" cy="0"/>
          <a:chOff x="0" y="0"/>
          <a:chExt cx="0" cy="0"/>
        </a:xfrm>
      </p:grpSpPr>
      <p:sp>
        <p:nvSpPr>
          <p:cNvPr id="466" name="Google Shape;466;p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67" name="Google Shape;467;p6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1" name="Shape 471"/>
        <p:cNvGrpSpPr/>
        <p:nvPr/>
      </p:nvGrpSpPr>
      <p:grpSpPr>
        <a:xfrm>
          <a:off x="0" y="0"/>
          <a:ext cx="0" cy="0"/>
          <a:chOff x="0" y="0"/>
          <a:chExt cx="0" cy="0"/>
        </a:xfrm>
      </p:grpSpPr>
      <p:sp>
        <p:nvSpPr>
          <p:cNvPr id="472" name="Google Shape;472;p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73" name="Google Shape;473;p6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7" name="Shape 477"/>
        <p:cNvGrpSpPr/>
        <p:nvPr/>
      </p:nvGrpSpPr>
      <p:grpSpPr>
        <a:xfrm>
          <a:off x="0" y="0"/>
          <a:ext cx="0" cy="0"/>
          <a:chOff x="0" y="0"/>
          <a:chExt cx="0" cy="0"/>
        </a:xfrm>
      </p:grpSpPr>
      <p:sp>
        <p:nvSpPr>
          <p:cNvPr id="478" name="Google Shape;478;p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79" name="Google Shape;479;p6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3" name="Shape 483"/>
        <p:cNvGrpSpPr/>
        <p:nvPr/>
      </p:nvGrpSpPr>
      <p:grpSpPr>
        <a:xfrm>
          <a:off x="0" y="0"/>
          <a:ext cx="0" cy="0"/>
          <a:chOff x="0" y="0"/>
          <a:chExt cx="0" cy="0"/>
        </a:xfrm>
      </p:grpSpPr>
      <p:sp>
        <p:nvSpPr>
          <p:cNvPr id="484" name="Google Shape;484;g324ada8381f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85" name="Google Shape;485;g324ada8381f_0_9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9" name="Shape 489"/>
        <p:cNvGrpSpPr/>
        <p:nvPr/>
      </p:nvGrpSpPr>
      <p:grpSpPr>
        <a:xfrm>
          <a:off x="0" y="0"/>
          <a:ext cx="0" cy="0"/>
          <a:chOff x="0" y="0"/>
          <a:chExt cx="0" cy="0"/>
        </a:xfrm>
      </p:grpSpPr>
      <p:sp>
        <p:nvSpPr>
          <p:cNvPr id="490" name="Google Shape;490;g32c0c43fc7d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91" name="Google Shape;491;g32c0c43fc7d_0_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71"/>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 name="Google Shape;15;p71"/>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6" name="Google Shape;16;p7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7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7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0" name="Shape 70"/>
        <p:cNvGrpSpPr/>
        <p:nvPr/>
      </p:nvGrpSpPr>
      <p:grpSpPr>
        <a:xfrm>
          <a:off x="0" y="0"/>
          <a:ext cx="0" cy="0"/>
          <a:chOff x="0" y="0"/>
          <a:chExt cx="0" cy="0"/>
        </a:xfrm>
      </p:grpSpPr>
      <p:sp>
        <p:nvSpPr>
          <p:cNvPr id="71" name="Google Shape;71;p8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2" name="Google Shape;72;p80"/>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3" name="Google Shape;73;p8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8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8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6" name="Shape 76"/>
        <p:cNvGrpSpPr/>
        <p:nvPr/>
      </p:nvGrpSpPr>
      <p:grpSpPr>
        <a:xfrm>
          <a:off x="0" y="0"/>
          <a:ext cx="0" cy="0"/>
          <a:chOff x="0" y="0"/>
          <a:chExt cx="0" cy="0"/>
        </a:xfrm>
      </p:grpSpPr>
      <p:sp>
        <p:nvSpPr>
          <p:cNvPr id="77" name="Google Shape;77;p81"/>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81"/>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9" name="Google Shape;79;p8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8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8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 name="Shape 19"/>
        <p:cNvGrpSpPr/>
        <p:nvPr/>
      </p:nvGrpSpPr>
      <p:grpSpPr>
        <a:xfrm>
          <a:off x="0" y="0"/>
          <a:ext cx="0" cy="0"/>
          <a:chOff x="0" y="0"/>
          <a:chExt cx="0" cy="0"/>
        </a:xfrm>
      </p:grpSpPr>
      <p:sp>
        <p:nvSpPr>
          <p:cNvPr id="20" name="Google Shape;20;p7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7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2" name="Google Shape;22;p7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7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7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73"/>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73"/>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28" name="Google Shape;28;p7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7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7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1" name="Shape 31"/>
        <p:cNvGrpSpPr/>
        <p:nvPr/>
      </p:nvGrpSpPr>
      <p:grpSpPr>
        <a:xfrm>
          <a:off x="0" y="0"/>
          <a:ext cx="0" cy="0"/>
          <a:chOff x="0" y="0"/>
          <a:chExt cx="0" cy="0"/>
        </a:xfrm>
      </p:grpSpPr>
      <p:sp>
        <p:nvSpPr>
          <p:cNvPr id="32" name="Google Shape;32;p7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74"/>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4" name="Google Shape;34;p74"/>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 name="Google Shape;35;p7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7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7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8" name="Shape 38"/>
        <p:cNvGrpSpPr/>
        <p:nvPr/>
      </p:nvGrpSpPr>
      <p:grpSpPr>
        <a:xfrm>
          <a:off x="0" y="0"/>
          <a:ext cx="0" cy="0"/>
          <a:chOff x="0" y="0"/>
          <a:chExt cx="0" cy="0"/>
        </a:xfrm>
      </p:grpSpPr>
      <p:sp>
        <p:nvSpPr>
          <p:cNvPr id="39" name="Google Shape;39;p75"/>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75"/>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75"/>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75"/>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75"/>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7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7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7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7" name="Shape 47"/>
        <p:cNvGrpSpPr/>
        <p:nvPr/>
      </p:nvGrpSpPr>
      <p:grpSpPr>
        <a:xfrm>
          <a:off x="0" y="0"/>
          <a:ext cx="0" cy="0"/>
          <a:chOff x="0" y="0"/>
          <a:chExt cx="0" cy="0"/>
        </a:xfrm>
      </p:grpSpPr>
      <p:sp>
        <p:nvSpPr>
          <p:cNvPr id="48" name="Google Shape;48;p7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9" name="Google Shape;49;p7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7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7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7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7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7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6" name="Shape 56"/>
        <p:cNvGrpSpPr/>
        <p:nvPr/>
      </p:nvGrpSpPr>
      <p:grpSpPr>
        <a:xfrm>
          <a:off x="0" y="0"/>
          <a:ext cx="0" cy="0"/>
          <a:chOff x="0" y="0"/>
          <a:chExt cx="0" cy="0"/>
        </a:xfrm>
      </p:grpSpPr>
      <p:sp>
        <p:nvSpPr>
          <p:cNvPr id="57" name="Google Shape;57;p7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78"/>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9" name="Google Shape;59;p7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0" name="Google Shape;60;p7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7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7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3" name="Shape 63"/>
        <p:cNvGrpSpPr/>
        <p:nvPr/>
      </p:nvGrpSpPr>
      <p:grpSpPr>
        <a:xfrm>
          <a:off x="0" y="0"/>
          <a:ext cx="0" cy="0"/>
          <a:chOff x="0" y="0"/>
          <a:chExt cx="0" cy="0"/>
        </a:xfrm>
      </p:grpSpPr>
      <p:sp>
        <p:nvSpPr>
          <p:cNvPr id="64" name="Google Shape;64;p7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79"/>
          <p:cNvSpPr/>
          <p:nvPr>
            <p:ph idx="2" type="pic"/>
          </p:nvPr>
        </p:nvSpPr>
        <p:spPr>
          <a:xfrm>
            <a:off x="5183188" y="987425"/>
            <a:ext cx="6172200" cy="4873625"/>
          </a:xfrm>
          <a:prstGeom prst="rect">
            <a:avLst/>
          </a:prstGeom>
          <a:noFill/>
          <a:ln>
            <a:noFill/>
          </a:ln>
        </p:spPr>
      </p:sp>
      <p:sp>
        <p:nvSpPr>
          <p:cNvPr id="66" name="Google Shape;66;p79"/>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7" name="Google Shape;67;p7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7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7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1.png"/><Relationship Id="rId2" Type="http://schemas.openxmlformats.org/officeDocument/2006/relationships/image" Target="../media/image3.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7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7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8" name="Google Shape;8;p7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7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7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757575"/>
                </a:solidFill>
                <a:latin typeface="Arial"/>
                <a:ea typeface="Arial"/>
                <a:cs typeface="Arial"/>
                <a:sym typeface="Arial"/>
              </a:defRPr>
            </a:lvl1pPr>
            <a:lvl2pPr indent="0" lvl="1" marL="0" marR="0" rtl="0" algn="r">
              <a:spcBef>
                <a:spcPts val="0"/>
              </a:spcBef>
              <a:buNone/>
              <a:defRPr b="0" i="0" sz="1200" u="none" cap="none" strike="noStrike">
                <a:solidFill>
                  <a:srgbClr val="757575"/>
                </a:solidFill>
                <a:latin typeface="Arial"/>
                <a:ea typeface="Arial"/>
                <a:cs typeface="Arial"/>
                <a:sym typeface="Arial"/>
              </a:defRPr>
            </a:lvl2pPr>
            <a:lvl3pPr indent="0" lvl="2" marL="0" marR="0" rtl="0" algn="r">
              <a:spcBef>
                <a:spcPts val="0"/>
              </a:spcBef>
              <a:buNone/>
              <a:defRPr b="0" i="0" sz="1200" u="none" cap="none" strike="noStrike">
                <a:solidFill>
                  <a:srgbClr val="757575"/>
                </a:solidFill>
                <a:latin typeface="Arial"/>
                <a:ea typeface="Arial"/>
                <a:cs typeface="Arial"/>
                <a:sym typeface="Arial"/>
              </a:defRPr>
            </a:lvl3pPr>
            <a:lvl4pPr indent="0" lvl="3" marL="0" marR="0" rtl="0" algn="r">
              <a:spcBef>
                <a:spcPts val="0"/>
              </a:spcBef>
              <a:buNone/>
              <a:defRPr b="0" i="0" sz="1200" u="none" cap="none" strike="noStrike">
                <a:solidFill>
                  <a:srgbClr val="757575"/>
                </a:solidFill>
                <a:latin typeface="Arial"/>
                <a:ea typeface="Arial"/>
                <a:cs typeface="Arial"/>
                <a:sym typeface="Arial"/>
              </a:defRPr>
            </a:lvl4pPr>
            <a:lvl5pPr indent="0" lvl="4" marL="0" marR="0" rtl="0" algn="r">
              <a:spcBef>
                <a:spcPts val="0"/>
              </a:spcBef>
              <a:buNone/>
              <a:defRPr b="0" i="0" sz="1200" u="none" cap="none" strike="noStrike">
                <a:solidFill>
                  <a:srgbClr val="757575"/>
                </a:solidFill>
                <a:latin typeface="Arial"/>
                <a:ea typeface="Arial"/>
                <a:cs typeface="Arial"/>
                <a:sym typeface="Arial"/>
              </a:defRPr>
            </a:lvl5pPr>
            <a:lvl6pPr indent="0" lvl="5" marL="0" marR="0" rtl="0" algn="r">
              <a:spcBef>
                <a:spcPts val="0"/>
              </a:spcBef>
              <a:buNone/>
              <a:defRPr b="0" i="0" sz="1200" u="none" cap="none" strike="noStrike">
                <a:solidFill>
                  <a:srgbClr val="757575"/>
                </a:solidFill>
                <a:latin typeface="Arial"/>
                <a:ea typeface="Arial"/>
                <a:cs typeface="Arial"/>
                <a:sym typeface="Arial"/>
              </a:defRPr>
            </a:lvl6pPr>
            <a:lvl7pPr indent="0" lvl="6" marL="0" marR="0" rtl="0" algn="r">
              <a:spcBef>
                <a:spcPts val="0"/>
              </a:spcBef>
              <a:buNone/>
              <a:defRPr b="0" i="0" sz="1200" u="none" cap="none" strike="noStrike">
                <a:solidFill>
                  <a:srgbClr val="757575"/>
                </a:solidFill>
                <a:latin typeface="Arial"/>
                <a:ea typeface="Arial"/>
                <a:cs typeface="Arial"/>
                <a:sym typeface="Arial"/>
              </a:defRPr>
            </a:lvl7pPr>
            <a:lvl8pPr indent="0" lvl="7" marL="0" marR="0" rtl="0" algn="r">
              <a:spcBef>
                <a:spcPts val="0"/>
              </a:spcBef>
              <a:buNone/>
              <a:defRPr b="0" i="0" sz="1200" u="none" cap="none" strike="noStrike">
                <a:solidFill>
                  <a:srgbClr val="757575"/>
                </a:solidFill>
                <a:latin typeface="Arial"/>
                <a:ea typeface="Arial"/>
                <a:cs typeface="Arial"/>
                <a:sym typeface="Arial"/>
              </a:defRPr>
            </a:lvl8pPr>
            <a:lvl9pPr indent="0" lvl="8" marL="0" marR="0" rtl="0" algn="r">
              <a:spcBef>
                <a:spcPts val="0"/>
              </a:spcBef>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11" name="Google Shape;11;p70"/>
          <p:cNvPicPr preferRelativeResize="0"/>
          <p:nvPr/>
        </p:nvPicPr>
        <p:blipFill>
          <a:blip r:embed="rId1">
            <a:alphaModFix/>
          </a:blip>
          <a:stretch>
            <a:fillRect/>
          </a:stretch>
        </p:blipFill>
        <p:spPr>
          <a:xfrm>
            <a:off x="237675" y="-262175"/>
            <a:ext cx="12192000" cy="6858000"/>
          </a:xfrm>
          <a:prstGeom prst="rect">
            <a:avLst/>
          </a:prstGeom>
          <a:noFill/>
          <a:ln>
            <a:noFill/>
          </a:ln>
        </p:spPr>
      </p:pic>
      <p:pic>
        <p:nvPicPr>
          <p:cNvPr id="12" name="Google Shape;12;p70"/>
          <p:cNvPicPr preferRelativeResize="0"/>
          <p:nvPr/>
        </p:nvPicPr>
        <p:blipFill>
          <a:blip r:embed="rId2">
            <a:alphaModFix/>
          </a:blip>
          <a:stretch>
            <a:fillRect/>
          </a:stretch>
        </p:blipFill>
        <p:spPr>
          <a:xfrm>
            <a:off x="0" y="-178275"/>
            <a:ext cx="12508925" cy="7036251"/>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9.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pic>
        <p:nvPicPr>
          <p:cNvPr id="86" name="Google Shape;86;p1"/>
          <p:cNvPicPr preferRelativeResize="0"/>
          <p:nvPr/>
        </p:nvPicPr>
        <p:blipFill>
          <a:blip r:embed="rId3">
            <a:alphaModFix/>
          </a:blip>
          <a:stretch>
            <a:fillRect/>
          </a:stretch>
        </p:blipFill>
        <p:spPr>
          <a:xfrm>
            <a:off x="0" y="-165150"/>
            <a:ext cx="12709325" cy="7149001"/>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g324ada8381f_0_9"/>
          <p:cNvSpPr txBox="1"/>
          <p:nvPr/>
        </p:nvSpPr>
        <p:spPr>
          <a:xfrm>
            <a:off x="452099" y="178250"/>
            <a:ext cx="8912100" cy="90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00A8F9"/>
                </a:solidFill>
                <a:latin typeface="Merriweather"/>
                <a:ea typeface="Merriweather"/>
                <a:cs typeface="Merriweather"/>
                <a:sym typeface="Merriweather"/>
              </a:rPr>
              <a:t>We need to remember to:</a:t>
            </a:r>
            <a:endParaRPr b="1" sz="700">
              <a:solidFill>
                <a:srgbClr val="00A8F9"/>
              </a:solidFill>
              <a:latin typeface="Merriweather"/>
              <a:ea typeface="Merriweather"/>
              <a:cs typeface="Merriweather"/>
              <a:sym typeface="Merriweather"/>
            </a:endParaRPr>
          </a:p>
        </p:txBody>
      </p:sp>
      <p:sp>
        <p:nvSpPr>
          <p:cNvPr id="140" name="Google Shape;140;g324ada8381f_0_9"/>
          <p:cNvSpPr txBox="1"/>
          <p:nvPr/>
        </p:nvSpPr>
        <p:spPr>
          <a:xfrm>
            <a:off x="577935" y="1275091"/>
            <a:ext cx="10763400" cy="38634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faithful to what God has called us to do</a:t>
            </a:r>
            <a:endParaRPr i="0" sz="34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9207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 </a:t>
            </a:r>
            <a:endParaRPr sz="1500">
              <a:solidFill>
                <a:srgbClr val="1A2230"/>
              </a:solidFill>
              <a:latin typeface="Merriweather"/>
              <a:ea typeface="Merriweather"/>
              <a:cs typeface="Merriweather"/>
              <a:sym typeface="Merriweathe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1"/>
          <p:cNvSpPr txBox="1"/>
          <p:nvPr/>
        </p:nvSpPr>
        <p:spPr>
          <a:xfrm>
            <a:off x="705075" y="484750"/>
            <a:ext cx="68451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2 Timothy 1:2</a:t>
            </a:r>
            <a:endParaRPr b="1">
              <a:solidFill>
                <a:srgbClr val="00A8F9"/>
              </a:solidFill>
              <a:latin typeface="Merriweather"/>
              <a:ea typeface="Merriweather"/>
              <a:cs typeface="Merriweather"/>
              <a:sym typeface="Merriweather"/>
            </a:endParaRPr>
          </a:p>
        </p:txBody>
      </p:sp>
      <p:sp>
        <p:nvSpPr>
          <p:cNvPr id="146" name="Google Shape;146;p11"/>
          <p:cNvSpPr txBox="1"/>
          <p:nvPr/>
        </p:nvSpPr>
        <p:spPr>
          <a:xfrm>
            <a:off x="705075" y="2083550"/>
            <a:ext cx="112491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To Timothy, my beloved child: Grace, mercy, and peace from God the Father and Christ Jesus our Lord.</a:t>
            </a:r>
            <a:endParaRPr>
              <a:solidFill>
                <a:srgbClr val="1A2230"/>
              </a:solidFill>
              <a:latin typeface="Merriweather"/>
              <a:ea typeface="Merriweather"/>
              <a:cs typeface="Merriweather"/>
              <a:sym typeface="Merriweathe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2"/>
          <p:cNvSpPr txBox="1"/>
          <p:nvPr/>
        </p:nvSpPr>
        <p:spPr>
          <a:xfrm>
            <a:off x="705075" y="484750"/>
            <a:ext cx="67611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2 Timothy 1:3</a:t>
            </a:r>
            <a:endParaRPr b="1">
              <a:solidFill>
                <a:srgbClr val="00A8F9"/>
              </a:solidFill>
              <a:latin typeface="Merriweather"/>
              <a:ea typeface="Merriweather"/>
              <a:cs typeface="Merriweather"/>
              <a:sym typeface="Merriweather"/>
            </a:endParaRPr>
          </a:p>
        </p:txBody>
      </p:sp>
      <p:sp>
        <p:nvSpPr>
          <p:cNvPr id="152" name="Google Shape;152;p12"/>
          <p:cNvSpPr txBox="1"/>
          <p:nvPr/>
        </p:nvSpPr>
        <p:spPr>
          <a:xfrm>
            <a:off x="705075" y="1997550"/>
            <a:ext cx="10966200" cy="2862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500">
                <a:solidFill>
                  <a:srgbClr val="1A2230"/>
                </a:solidFill>
                <a:latin typeface="Merriweather"/>
                <a:ea typeface="Merriweather"/>
                <a:cs typeface="Merriweather"/>
                <a:sym typeface="Merriweather"/>
              </a:rPr>
              <a:t>I thank God whom I serve, as did </a:t>
            </a:r>
            <a:endParaRPr i="0" sz="45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500">
                <a:solidFill>
                  <a:srgbClr val="1A2230"/>
                </a:solidFill>
                <a:latin typeface="Merriweather"/>
                <a:ea typeface="Merriweather"/>
                <a:cs typeface="Merriweather"/>
                <a:sym typeface="Merriweather"/>
              </a:rPr>
              <a:t>my ancestors, with a clear conscience, as I remember you constantly in my prayers night and day.</a:t>
            </a:r>
            <a:endParaRPr sz="1100">
              <a:solidFill>
                <a:srgbClr val="1A2230"/>
              </a:solidFill>
              <a:latin typeface="Merriweather"/>
              <a:ea typeface="Merriweather"/>
              <a:cs typeface="Merriweather"/>
              <a:sym typeface="Merriweathe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3"/>
          <p:cNvSpPr txBox="1"/>
          <p:nvPr/>
        </p:nvSpPr>
        <p:spPr>
          <a:xfrm>
            <a:off x="705075" y="484750"/>
            <a:ext cx="72540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2 Timothy 1:4</a:t>
            </a:r>
            <a:endParaRPr b="1">
              <a:solidFill>
                <a:srgbClr val="00A8F9"/>
              </a:solidFill>
              <a:latin typeface="Merriweather"/>
              <a:ea typeface="Merriweather"/>
              <a:cs typeface="Merriweather"/>
              <a:sym typeface="Merriweather"/>
            </a:endParaRPr>
          </a:p>
        </p:txBody>
      </p:sp>
      <p:sp>
        <p:nvSpPr>
          <p:cNvPr id="158" name="Google Shape;158;p13"/>
          <p:cNvSpPr txBox="1"/>
          <p:nvPr/>
        </p:nvSpPr>
        <p:spPr>
          <a:xfrm>
            <a:off x="705075" y="2073050"/>
            <a:ext cx="98859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As I remember your tears, I long to see you, that I may be filled with joy.</a:t>
            </a:r>
            <a:endParaRPr>
              <a:solidFill>
                <a:srgbClr val="1A2230"/>
              </a:solidFill>
              <a:latin typeface="Merriweather"/>
              <a:ea typeface="Merriweather"/>
              <a:cs typeface="Merriweather"/>
              <a:sym typeface="Merriweathe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g324ada8381f_0_14"/>
          <p:cNvSpPr txBox="1"/>
          <p:nvPr/>
        </p:nvSpPr>
        <p:spPr>
          <a:xfrm>
            <a:off x="452099" y="178250"/>
            <a:ext cx="8912100" cy="90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00A8F9"/>
                </a:solidFill>
                <a:latin typeface="Merriweather"/>
                <a:ea typeface="Merriweather"/>
                <a:cs typeface="Merriweather"/>
                <a:sym typeface="Merriweather"/>
              </a:rPr>
              <a:t>We need to remember to:</a:t>
            </a:r>
            <a:endParaRPr b="1" sz="700">
              <a:solidFill>
                <a:srgbClr val="00A8F9"/>
              </a:solidFill>
              <a:latin typeface="Merriweather"/>
              <a:ea typeface="Merriweather"/>
              <a:cs typeface="Merriweather"/>
              <a:sym typeface="Merriweather"/>
            </a:endParaRPr>
          </a:p>
        </p:txBody>
      </p:sp>
      <p:sp>
        <p:nvSpPr>
          <p:cNvPr id="164" name="Google Shape;164;g324ada8381f_0_14"/>
          <p:cNvSpPr txBox="1"/>
          <p:nvPr/>
        </p:nvSpPr>
        <p:spPr>
          <a:xfrm>
            <a:off x="577935" y="1275091"/>
            <a:ext cx="10763400" cy="38634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faithful to what God has called us to do</a:t>
            </a:r>
            <a:endParaRPr i="0" sz="34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9207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 </a:t>
            </a:r>
            <a:endParaRPr sz="1500">
              <a:solidFill>
                <a:srgbClr val="1A2230"/>
              </a:solidFill>
              <a:latin typeface="Merriweather"/>
              <a:ea typeface="Merriweather"/>
              <a:cs typeface="Merriweather"/>
              <a:sym typeface="Merriweathe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g324ada8381f_0_19"/>
          <p:cNvSpPr txBox="1"/>
          <p:nvPr/>
        </p:nvSpPr>
        <p:spPr>
          <a:xfrm>
            <a:off x="452099" y="178250"/>
            <a:ext cx="8912100" cy="90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00A8F9"/>
                </a:solidFill>
                <a:latin typeface="Merriweather"/>
                <a:ea typeface="Merriweather"/>
                <a:cs typeface="Merriweather"/>
                <a:sym typeface="Merriweather"/>
              </a:rPr>
              <a:t>We need to remember to:</a:t>
            </a:r>
            <a:endParaRPr b="1" sz="700">
              <a:solidFill>
                <a:srgbClr val="00A8F9"/>
              </a:solidFill>
              <a:latin typeface="Merriweather"/>
              <a:ea typeface="Merriweather"/>
              <a:cs typeface="Merriweather"/>
              <a:sym typeface="Merriweather"/>
            </a:endParaRPr>
          </a:p>
        </p:txBody>
      </p:sp>
      <p:sp>
        <p:nvSpPr>
          <p:cNvPr id="170" name="Google Shape;170;g324ada8381f_0_19"/>
          <p:cNvSpPr txBox="1"/>
          <p:nvPr/>
        </p:nvSpPr>
        <p:spPr>
          <a:xfrm>
            <a:off x="577935" y="1275091"/>
            <a:ext cx="10763400" cy="38634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faithful to what God has called us to do</a:t>
            </a:r>
            <a:endParaRPr i="0" sz="34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Realize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9207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 </a:t>
            </a:r>
            <a:endParaRPr sz="1500">
              <a:solidFill>
                <a:srgbClr val="1A2230"/>
              </a:solidFill>
              <a:latin typeface="Merriweather"/>
              <a:ea typeface="Merriweather"/>
              <a:cs typeface="Merriweather"/>
              <a:sym typeface="Merriweathe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16"/>
          <p:cNvSpPr txBox="1"/>
          <p:nvPr/>
        </p:nvSpPr>
        <p:spPr>
          <a:xfrm>
            <a:off x="714300" y="296000"/>
            <a:ext cx="70023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Matthew 5:13</a:t>
            </a:r>
            <a:endParaRPr b="1">
              <a:solidFill>
                <a:srgbClr val="00A8F9"/>
              </a:solidFill>
              <a:latin typeface="Merriweather"/>
              <a:ea typeface="Merriweather"/>
              <a:cs typeface="Merriweather"/>
              <a:sym typeface="Merriweather"/>
            </a:endParaRPr>
          </a:p>
        </p:txBody>
      </p:sp>
      <p:sp>
        <p:nvSpPr>
          <p:cNvPr id="176" name="Google Shape;176;p16"/>
          <p:cNvSpPr txBox="1"/>
          <p:nvPr/>
        </p:nvSpPr>
        <p:spPr>
          <a:xfrm>
            <a:off x="714305" y="1728146"/>
            <a:ext cx="10763400" cy="3401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300">
                <a:solidFill>
                  <a:srgbClr val="1A2230"/>
                </a:solidFill>
                <a:latin typeface="Merriweather"/>
                <a:ea typeface="Merriweather"/>
                <a:cs typeface="Merriweather"/>
                <a:sym typeface="Merriweather"/>
              </a:rPr>
              <a:t>“You are the salt of the earth, but if salt has lost its taste, how shall its saltiness be restored? It is no longer good for anything except to be thrown out and trampled under people's feet.</a:t>
            </a:r>
            <a:endParaRPr b="0" i="0" sz="4300">
              <a:solidFill>
                <a:schemeClr val="lt1"/>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17"/>
          <p:cNvSpPr txBox="1"/>
          <p:nvPr/>
        </p:nvSpPr>
        <p:spPr>
          <a:xfrm>
            <a:off x="705075" y="484750"/>
            <a:ext cx="73902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Colossians 4:6</a:t>
            </a:r>
            <a:endParaRPr b="1">
              <a:solidFill>
                <a:srgbClr val="00A8F9"/>
              </a:solidFill>
              <a:latin typeface="Merriweather"/>
              <a:ea typeface="Merriweather"/>
              <a:cs typeface="Merriweather"/>
              <a:sym typeface="Merriweather"/>
            </a:endParaRPr>
          </a:p>
        </p:txBody>
      </p:sp>
      <p:sp>
        <p:nvSpPr>
          <p:cNvPr id="182" name="Google Shape;182;p17"/>
          <p:cNvSpPr txBox="1"/>
          <p:nvPr/>
        </p:nvSpPr>
        <p:spPr>
          <a:xfrm>
            <a:off x="714305" y="1905146"/>
            <a:ext cx="107634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Let your speech always be gracious, seasoned with salt, so that you may know how you ought to answer each person.</a:t>
            </a:r>
            <a:endParaRPr i="0" sz="4800">
              <a:solidFill>
                <a:srgbClr val="1A2230"/>
              </a:solidFill>
              <a:latin typeface="Merriweather"/>
              <a:ea typeface="Merriweather"/>
              <a:cs typeface="Merriweather"/>
              <a:sym typeface="Merriweathe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18"/>
          <p:cNvSpPr txBox="1"/>
          <p:nvPr/>
        </p:nvSpPr>
        <p:spPr>
          <a:xfrm>
            <a:off x="642150" y="96750"/>
            <a:ext cx="96867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Deuteronomy 4:9a</a:t>
            </a:r>
            <a:endParaRPr b="1">
              <a:solidFill>
                <a:srgbClr val="00A8F9"/>
              </a:solidFill>
              <a:latin typeface="Merriweather"/>
              <a:ea typeface="Merriweather"/>
              <a:cs typeface="Merriweather"/>
              <a:sym typeface="Merriweather"/>
            </a:endParaRPr>
          </a:p>
        </p:txBody>
      </p:sp>
      <p:sp>
        <p:nvSpPr>
          <p:cNvPr id="188" name="Google Shape;188;p18"/>
          <p:cNvSpPr txBox="1"/>
          <p:nvPr/>
        </p:nvSpPr>
        <p:spPr>
          <a:xfrm>
            <a:off x="705075" y="1595025"/>
            <a:ext cx="10053900" cy="3555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500">
                <a:solidFill>
                  <a:srgbClr val="1A2230"/>
                </a:solidFill>
                <a:latin typeface="Merriweather"/>
                <a:ea typeface="Merriweather"/>
                <a:cs typeface="Merriweather"/>
                <a:sym typeface="Merriweather"/>
              </a:rPr>
              <a:t>“Only take care, and keep your soul diligently, lest you forget the things that your eyes have seen, and lest they depart from your heart all the days of your life. </a:t>
            </a:r>
            <a:endParaRPr b="0" i="0" sz="4500">
              <a:solidFill>
                <a:schemeClr val="lt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19"/>
          <p:cNvSpPr txBox="1"/>
          <p:nvPr/>
        </p:nvSpPr>
        <p:spPr>
          <a:xfrm>
            <a:off x="705075" y="332350"/>
            <a:ext cx="90261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Deuteronomy 4:9b</a:t>
            </a:r>
            <a:endParaRPr b="1">
              <a:solidFill>
                <a:srgbClr val="00A8F9"/>
              </a:solidFill>
              <a:latin typeface="Merriweather"/>
              <a:ea typeface="Merriweather"/>
              <a:cs typeface="Merriweather"/>
              <a:sym typeface="Merriweather"/>
            </a:endParaRPr>
          </a:p>
        </p:txBody>
      </p:sp>
      <p:sp>
        <p:nvSpPr>
          <p:cNvPr id="194" name="Google Shape;194;p19"/>
          <p:cNvSpPr txBox="1"/>
          <p:nvPr/>
        </p:nvSpPr>
        <p:spPr>
          <a:xfrm>
            <a:off x="714305" y="2644046"/>
            <a:ext cx="10763400" cy="1569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Make them known to your children and your children's children</a:t>
            </a:r>
            <a:endParaRPr b="0" i="0" sz="4800">
              <a:solidFill>
                <a:srgbClr val="1A223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2"/>
          <p:cNvSpPr txBox="1"/>
          <p:nvPr/>
        </p:nvSpPr>
        <p:spPr>
          <a:xfrm>
            <a:off x="705074" y="222575"/>
            <a:ext cx="66249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7200" u="none" cap="none" strike="noStrike">
                <a:solidFill>
                  <a:srgbClr val="00A8F9"/>
                </a:solidFill>
                <a:latin typeface="Merriweather"/>
                <a:ea typeface="Merriweather"/>
                <a:cs typeface="Merriweather"/>
                <a:sym typeface="Merriweather"/>
              </a:rPr>
              <a:t>2 Timothy 1:1</a:t>
            </a:r>
            <a:endParaRPr b="1">
              <a:solidFill>
                <a:srgbClr val="00A8F9"/>
              </a:solidFill>
              <a:latin typeface="Merriweather"/>
              <a:ea typeface="Merriweather"/>
              <a:cs typeface="Merriweather"/>
              <a:sym typeface="Merriweather"/>
            </a:endParaRPr>
          </a:p>
        </p:txBody>
      </p:sp>
      <p:sp>
        <p:nvSpPr>
          <p:cNvPr id="92" name="Google Shape;92;p2"/>
          <p:cNvSpPr txBox="1"/>
          <p:nvPr/>
        </p:nvSpPr>
        <p:spPr>
          <a:xfrm>
            <a:off x="705075" y="1905150"/>
            <a:ext cx="101901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Paul, an apostle of Christ Jesus by the will of God according to the promise of the life that is in Christ Jesus,</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g324ada8381f_0_24"/>
          <p:cNvSpPr txBox="1"/>
          <p:nvPr/>
        </p:nvSpPr>
        <p:spPr>
          <a:xfrm>
            <a:off x="452099" y="178250"/>
            <a:ext cx="8912100" cy="90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00A8F9"/>
                </a:solidFill>
                <a:latin typeface="Merriweather"/>
                <a:ea typeface="Merriweather"/>
                <a:cs typeface="Merriweather"/>
                <a:sym typeface="Merriweather"/>
              </a:rPr>
              <a:t>We need to remember to:</a:t>
            </a:r>
            <a:endParaRPr b="1" sz="700">
              <a:solidFill>
                <a:srgbClr val="00A8F9"/>
              </a:solidFill>
              <a:latin typeface="Merriweather"/>
              <a:ea typeface="Merriweather"/>
              <a:cs typeface="Merriweather"/>
              <a:sym typeface="Merriweather"/>
            </a:endParaRPr>
          </a:p>
        </p:txBody>
      </p:sp>
      <p:sp>
        <p:nvSpPr>
          <p:cNvPr id="200" name="Google Shape;200;g324ada8381f_0_24"/>
          <p:cNvSpPr txBox="1"/>
          <p:nvPr/>
        </p:nvSpPr>
        <p:spPr>
          <a:xfrm>
            <a:off x="577935" y="1275091"/>
            <a:ext cx="10763400" cy="38634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faithful to what God has called us to do</a:t>
            </a:r>
            <a:endParaRPr i="0" sz="34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Realize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9207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 </a:t>
            </a:r>
            <a:endParaRPr sz="1500">
              <a:solidFill>
                <a:srgbClr val="1A2230"/>
              </a:solidFill>
              <a:latin typeface="Merriweather"/>
              <a:ea typeface="Merriweather"/>
              <a:cs typeface="Merriweather"/>
              <a:sym typeface="Merriweathe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21"/>
          <p:cNvSpPr txBox="1"/>
          <p:nvPr/>
        </p:nvSpPr>
        <p:spPr>
          <a:xfrm>
            <a:off x="705075" y="170150"/>
            <a:ext cx="67716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2 Timothy 1:3</a:t>
            </a:r>
            <a:endParaRPr b="1">
              <a:solidFill>
                <a:srgbClr val="00A8F9"/>
              </a:solidFill>
              <a:latin typeface="Merriweather"/>
              <a:ea typeface="Merriweather"/>
              <a:cs typeface="Merriweather"/>
              <a:sym typeface="Merriweather"/>
            </a:endParaRPr>
          </a:p>
        </p:txBody>
      </p:sp>
      <p:sp>
        <p:nvSpPr>
          <p:cNvPr id="206" name="Google Shape;206;p21"/>
          <p:cNvSpPr txBox="1"/>
          <p:nvPr/>
        </p:nvSpPr>
        <p:spPr>
          <a:xfrm>
            <a:off x="705075" y="1464875"/>
            <a:ext cx="9687900" cy="3632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600">
                <a:solidFill>
                  <a:srgbClr val="1A2230"/>
                </a:solidFill>
                <a:latin typeface="Merriweather"/>
                <a:ea typeface="Merriweather"/>
                <a:cs typeface="Merriweather"/>
                <a:sym typeface="Merriweather"/>
              </a:rPr>
              <a:t>I thank God whom I serve, as did my ancestors, with a clear conscience, as I remember you constantly in my prayers night and day.</a:t>
            </a:r>
            <a:endParaRPr sz="1200">
              <a:solidFill>
                <a:srgbClr val="1A2230"/>
              </a:solidFill>
              <a:latin typeface="Merriweather"/>
              <a:ea typeface="Merriweather"/>
              <a:cs typeface="Merriweather"/>
              <a:sym typeface="Merriweathe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22"/>
          <p:cNvSpPr txBox="1"/>
          <p:nvPr/>
        </p:nvSpPr>
        <p:spPr>
          <a:xfrm>
            <a:off x="705074" y="484750"/>
            <a:ext cx="66876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2 Timothy 1:6</a:t>
            </a:r>
            <a:endParaRPr b="1">
              <a:solidFill>
                <a:srgbClr val="00A8F9"/>
              </a:solidFill>
              <a:latin typeface="Merriweather"/>
              <a:ea typeface="Merriweather"/>
              <a:cs typeface="Merriweather"/>
              <a:sym typeface="Merriweather"/>
            </a:endParaRPr>
          </a:p>
        </p:txBody>
      </p:sp>
      <p:sp>
        <p:nvSpPr>
          <p:cNvPr id="212" name="Google Shape;212;p22"/>
          <p:cNvSpPr txBox="1"/>
          <p:nvPr/>
        </p:nvSpPr>
        <p:spPr>
          <a:xfrm>
            <a:off x="705075" y="1685075"/>
            <a:ext cx="101586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For this reason I remind you to fan into flame the gift of God, which is in you through the laying on of my hands, </a:t>
            </a:r>
            <a:endParaRPr>
              <a:solidFill>
                <a:srgbClr val="1A2230"/>
              </a:solidFill>
              <a:latin typeface="Merriweather"/>
              <a:ea typeface="Merriweather"/>
              <a:cs typeface="Merriweather"/>
              <a:sym typeface="Merriweathe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g324ada8381f_0_29"/>
          <p:cNvSpPr txBox="1"/>
          <p:nvPr/>
        </p:nvSpPr>
        <p:spPr>
          <a:xfrm>
            <a:off x="452099" y="178250"/>
            <a:ext cx="8912100" cy="90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00A8F9"/>
                </a:solidFill>
                <a:latin typeface="Merriweather"/>
                <a:ea typeface="Merriweather"/>
                <a:cs typeface="Merriweather"/>
                <a:sym typeface="Merriweather"/>
              </a:rPr>
              <a:t>We need to remember to:</a:t>
            </a:r>
            <a:endParaRPr b="1" sz="700">
              <a:solidFill>
                <a:srgbClr val="00A8F9"/>
              </a:solidFill>
              <a:latin typeface="Merriweather"/>
              <a:ea typeface="Merriweather"/>
              <a:cs typeface="Merriweather"/>
              <a:sym typeface="Merriweather"/>
            </a:endParaRPr>
          </a:p>
        </p:txBody>
      </p:sp>
      <p:sp>
        <p:nvSpPr>
          <p:cNvPr id="218" name="Google Shape;218;g324ada8381f_0_29"/>
          <p:cNvSpPr txBox="1"/>
          <p:nvPr/>
        </p:nvSpPr>
        <p:spPr>
          <a:xfrm>
            <a:off x="577935" y="1275091"/>
            <a:ext cx="10763400" cy="38634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faithful to what God has called us to do</a:t>
            </a:r>
            <a:endParaRPr i="0" sz="34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Realize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9207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 </a:t>
            </a:r>
            <a:endParaRPr sz="1500">
              <a:solidFill>
                <a:srgbClr val="1A2230"/>
              </a:solidFill>
              <a:latin typeface="Merriweather"/>
              <a:ea typeface="Merriweather"/>
              <a:cs typeface="Merriweather"/>
              <a:sym typeface="Merriweathe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g324ada8381f_0_34"/>
          <p:cNvSpPr txBox="1"/>
          <p:nvPr/>
        </p:nvSpPr>
        <p:spPr>
          <a:xfrm>
            <a:off x="452099" y="178250"/>
            <a:ext cx="8912100" cy="90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00A8F9"/>
                </a:solidFill>
                <a:latin typeface="Merriweather"/>
                <a:ea typeface="Merriweather"/>
                <a:cs typeface="Merriweather"/>
                <a:sym typeface="Merriweather"/>
              </a:rPr>
              <a:t>We need to remember to:</a:t>
            </a:r>
            <a:endParaRPr b="1" sz="700">
              <a:solidFill>
                <a:srgbClr val="00A8F9"/>
              </a:solidFill>
              <a:latin typeface="Merriweather"/>
              <a:ea typeface="Merriweather"/>
              <a:cs typeface="Merriweather"/>
              <a:sym typeface="Merriweather"/>
            </a:endParaRPr>
          </a:p>
        </p:txBody>
      </p:sp>
      <p:sp>
        <p:nvSpPr>
          <p:cNvPr id="224" name="Google Shape;224;g324ada8381f_0_34"/>
          <p:cNvSpPr txBox="1"/>
          <p:nvPr/>
        </p:nvSpPr>
        <p:spPr>
          <a:xfrm>
            <a:off x="577935" y="1275091"/>
            <a:ext cx="10763400" cy="38634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faithful to what God has called us to do</a:t>
            </a:r>
            <a:endParaRPr i="0" sz="34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Realize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Pray for those within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9207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 </a:t>
            </a:r>
            <a:endParaRPr sz="1500">
              <a:solidFill>
                <a:srgbClr val="1A2230"/>
              </a:solidFill>
              <a:latin typeface="Merriweather"/>
              <a:ea typeface="Merriweather"/>
              <a:cs typeface="Merriweather"/>
              <a:sym typeface="Merriweathe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5"/>
          <p:cNvSpPr txBox="1"/>
          <p:nvPr/>
        </p:nvSpPr>
        <p:spPr>
          <a:xfrm>
            <a:off x="705075" y="337950"/>
            <a:ext cx="75687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Ephesians 6:18</a:t>
            </a:r>
            <a:endParaRPr b="1">
              <a:solidFill>
                <a:srgbClr val="00A8F9"/>
              </a:solidFill>
              <a:latin typeface="Merriweather"/>
              <a:ea typeface="Merriweather"/>
              <a:cs typeface="Merriweather"/>
              <a:sym typeface="Merriweather"/>
            </a:endParaRPr>
          </a:p>
        </p:txBody>
      </p:sp>
      <p:sp>
        <p:nvSpPr>
          <p:cNvPr id="230" name="Google Shape;230;p25"/>
          <p:cNvSpPr txBox="1"/>
          <p:nvPr/>
        </p:nvSpPr>
        <p:spPr>
          <a:xfrm>
            <a:off x="705080" y="1685071"/>
            <a:ext cx="10763400" cy="3478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400">
                <a:solidFill>
                  <a:srgbClr val="1A2230"/>
                </a:solidFill>
                <a:latin typeface="Merriweather"/>
                <a:ea typeface="Merriweather"/>
                <a:cs typeface="Merriweather"/>
                <a:sym typeface="Merriweather"/>
              </a:rPr>
              <a:t>praying at all times in the Spirit, </a:t>
            </a:r>
            <a:endParaRPr i="0" sz="44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400">
                <a:solidFill>
                  <a:srgbClr val="1A2230"/>
                </a:solidFill>
                <a:latin typeface="Merriweather"/>
                <a:ea typeface="Merriweather"/>
                <a:cs typeface="Merriweather"/>
                <a:sym typeface="Merriweather"/>
              </a:rPr>
              <a:t>with all prayer and supplication. To that end, keep alert with all perseverance, making supplication for all the saints, </a:t>
            </a:r>
            <a:endParaRPr sz="1000">
              <a:solidFill>
                <a:srgbClr val="1A2230"/>
              </a:solidFill>
              <a:latin typeface="Merriweather"/>
              <a:ea typeface="Merriweather"/>
              <a:cs typeface="Merriweather"/>
              <a:sym typeface="Merriweathe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26"/>
          <p:cNvSpPr txBox="1"/>
          <p:nvPr/>
        </p:nvSpPr>
        <p:spPr>
          <a:xfrm>
            <a:off x="705073" y="484750"/>
            <a:ext cx="57231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James 5:16</a:t>
            </a:r>
            <a:endParaRPr b="1">
              <a:solidFill>
                <a:srgbClr val="00A8F9"/>
              </a:solidFill>
              <a:latin typeface="Merriweather"/>
              <a:ea typeface="Merriweather"/>
              <a:cs typeface="Merriweather"/>
              <a:sym typeface="Merriweather"/>
            </a:endParaRPr>
          </a:p>
        </p:txBody>
      </p:sp>
      <p:sp>
        <p:nvSpPr>
          <p:cNvPr id="236" name="Google Shape;236;p26"/>
          <p:cNvSpPr txBox="1"/>
          <p:nvPr/>
        </p:nvSpPr>
        <p:spPr>
          <a:xfrm>
            <a:off x="705075" y="1685075"/>
            <a:ext cx="11207400" cy="3478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400">
                <a:solidFill>
                  <a:srgbClr val="1A2230"/>
                </a:solidFill>
                <a:latin typeface="Merriweather"/>
                <a:ea typeface="Merriweather"/>
                <a:cs typeface="Merriweather"/>
                <a:sym typeface="Merriweather"/>
              </a:rPr>
              <a:t>Therefore, confess your sins to one another and pray for one another, that you may be healed. The prayer of a righteous person has great power as it is working.</a:t>
            </a:r>
            <a:endParaRPr sz="1000">
              <a:solidFill>
                <a:srgbClr val="1A2230"/>
              </a:solidFill>
              <a:latin typeface="Merriweather"/>
              <a:ea typeface="Merriweather"/>
              <a:cs typeface="Merriweather"/>
              <a:sym typeface="Merriweathe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27"/>
          <p:cNvSpPr txBox="1"/>
          <p:nvPr/>
        </p:nvSpPr>
        <p:spPr>
          <a:xfrm>
            <a:off x="705074" y="484750"/>
            <a:ext cx="64257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Romans 8:26</a:t>
            </a:r>
            <a:endParaRPr b="1">
              <a:solidFill>
                <a:srgbClr val="00A8F9"/>
              </a:solidFill>
              <a:latin typeface="Merriweather"/>
              <a:ea typeface="Merriweather"/>
              <a:cs typeface="Merriweather"/>
              <a:sym typeface="Merriweather"/>
            </a:endParaRPr>
          </a:p>
        </p:txBody>
      </p:sp>
      <p:sp>
        <p:nvSpPr>
          <p:cNvPr id="242" name="Google Shape;242;p27"/>
          <p:cNvSpPr txBox="1"/>
          <p:nvPr/>
        </p:nvSpPr>
        <p:spPr>
          <a:xfrm>
            <a:off x="705080" y="1685071"/>
            <a:ext cx="10763400" cy="3401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300">
                <a:solidFill>
                  <a:srgbClr val="1A2230"/>
                </a:solidFill>
                <a:latin typeface="Merriweather"/>
                <a:ea typeface="Merriweather"/>
                <a:cs typeface="Merriweather"/>
                <a:sym typeface="Merriweather"/>
              </a:rPr>
              <a:t>Likewise the Spirit helps us in our weakness. For we do not know what to pray for as we ought, but the Spirit himself intercedes for us with groanings too deep for words. </a:t>
            </a:r>
            <a:endParaRPr sz="900">
              <a:solidFill>
                <a:srgbClr val="1A2230"/>
              </a:solidFill>
              <a:latin typeface="Merriweather"/>
              <a:ea typeface="Merriweather"/>
              <a:cs typeface="Merriweather"/>
              <a:sym typeface="Merriweathe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28"/>
          <p:cNvSpPr txBox="1"/>
          <p:nvPr/>
        </p:nvSpPr>
        <p:spPr>
          <a:xfrm>
            <a:off x="705075" y="484750"/>
            <a:ext cx="67506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Romans 8:27</a:t>
            </a:r>
            <a:endParaRPr b="1">
              <a:solidFill>
                <a:srgbClr val="00A8F9"/>
              </a:solidFill>
              <a:latin typeface="Merriweather"/>
              <a:ea typeface="Merriweather"/>
              <a:cs typeface="Merriweather"/>
              <a:sym typeface="Merriweather"/>
            </a:endParaRPr>
          </a:p>
        </p:txBody>
      </p:sp>
      <p:sp>
        <p:nvSpPr>
          <p:cNvPr id="248" name="Google Shape;248;p28"/>
          <p:cNvSpPr txBox="1"/>
          <p:nvPr/>
        </p:nvSpPr>
        <p:spPr>
          <a:xfrm>
            <a:off x="757505" y="1966796"/>
            <a:ext cx="10763400" cy="2924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600">
                <a:solidFill>
                  <a:srgbClr val="1A2230"/>
                </a:solidFill>
                <a:latin typeface="Merriweather"/>
                <a:ea typeface="Merriweather"/>
                <a:cs typeface="Merriweather"/>
                <a:sym typeface="Merriweather"/>
              </a:rPr>
              <a:t>And he who searches hearts knows what is the mind of the Spirit, because the Spirit intercedes for the saints according to the will of God.</a:t>
            </a:r>
            <a:endParaRPr sz="1200">
              <a:solidFill>
                <a:srgbClr val="1A2230"/>
              </a:solidFill>
              <a:latin typeface="Merriweather"/>
              <a:ea typeface="Merriweather"/>
              <a:cs typeface="Merriweather"/>
              <a:sym typeface="Merriweathe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p29"/>
          <p:cNvSpPr txBox="1"/>
          <p:nvPr/>
        </p:nvSpPr>
        <p:spPr>
          <a:xfrm>
            <a:off x="705075" y="484750"/>
            <a:ext cx="77364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Philippians 4:6</a:t>
            </a:r>
            <a:endParaRPr b="1">
              <a:solidFill>
                <a:srgbClr val="00A8F9"/>
              </a:solidFill>
              <a:latin typeface="Merriweather"/>
              <a:ea typeface="Merriweather"/>
              <a:cs typeface="Merriweather"/>
              <a:sym typeface="Merriweather"/>
            </a:endParaRPr>
          </a:p>
        </p:txBody>
      </p:sp>
      <p:sp>
        <p:nvSpPr>
          <p:cNvPr id="254" name="Google Shape;254;p29"/>
          <p:cNvSpPr txBox="1"/>
          <p:nvPr/>
        </p:nvSpPr>
        <p:spPr>
          <a:xfrm>
            <a:off x="705075" y="1997550"/>
            <a:ext cx="11605800" cy="2862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500">
                <a:solidFill>
                  <a:srgbClr val="1A2230"/>
                </a:solidFill>
                <a:latin typeface="Merriweather"/>
                <a:ea typeface="Merriweather"/>
                <a:cs typeface="Merriweather"/>
                <a:sym typeface="Merriweather"/>
              </a:rPr>
              <a:t>do not be anxious about anything,</a:t>
            </a:r>
            <a:endParaRPr i="0" sz="45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500">
                <a:solidFill>
                  <a:srgbClr val="1A2230"/>
                </a:solidFill>
                <a:latin typeface="Merriweather"/>
                <a:ea typeface="Merriweather"/>
                <a:cs typeface="Merriweather"/>
                <a:sym typeface="Merriweather"/>
              </a:rPr>
              <a:t>but in everything by prayer and supplication with thanksgiving let </a:t>
            </a:r>
            <a:endParaRPr i="0" sz="45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500">
                <a:solidFill>
                  <a:srgbClr val="1A2230"/>
                </a:solidFill>
                <a:latin typeface="Merriweather"/>
                <a:ea typeface="Merriweather"/>
                <a:cs typeface="Merriweather"/>
                <a:sym typeface="Merriweather"/>
              </a:rPr>
              <a:t>your requests be made known to God. </a:t>
            </a:r>
            <a:endParaRPr sz="1100">
              <a:solidFill>
                <a:srgbClr val="1A2230"/>
              </a:solidFill>
              <a:latin typeface="Merriweather"/>
              <a:ea typeface="Merriweather"/>
              <a:cs typeface="Merriweather"/>
              <a:sym typeface="Merriweathe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3"/>
          <p:cNvSpPr txBox="1"/>
          <p:nvPr/>
        </p:nvSpPr>
        <p:spPr>
          <a:xfrm>
            <a:off x="452099" y="178250"/>
            <a:ext cx="8912100" cy="90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00A8F9"/>
                </a:solidFill>
                <a:latin typeface="Merriweather"/>
                <a:ea typeface="Merriweather"/>
                <a:cs typeface="Merriweather"/>
                <a:sym typeface="Merriweather"/>
              </a:rPr>
              <a:t>We need to remember to:</a:t>
            </a:r>
            <a:endParaRPr b="1" sz="700">
              <a:solidFill>
                <a:srgbClr val="00A8F9"/>
              </a:solidFill>
              <a:latin typeface="Merriweather"/>
              <a:ea typeface="Merriweather"/>
              <a:cs typeface="Merriweather"/>
              <a:sym typeface="Merriweather"/>
            </a:endParaRPr>
          </a:p>
        </p:txBody>
      </p:sp>
      <p:sp>
        <p:nvSpPr>
          <p:cNvPr id="98" name="Google Shape;98;p3"/>
          <p:cNvSpPr txBox="1"/>
          <p:nvPr/>
        </p:nvSpPr>
        <p:spPr>
          <a:xfrm>
            <a:off x="577935" y="1275091"/>
            <a:ext cx="10763400" cy="38634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3400"/>
              <a:buFont typeface="Arial"/>
              <a:buAutoNum type="arabicPeriod"/>
            </a:pPr>
            <a:r>
              <a:rPr lang="en-US" sz="3400">
                <a:solidFill>
                  <a:schemeClr val="lt1"/>
                </a:solidFill>
                <a:latin typeface="Arial"/>
                <a:ea typeface="Arial"/>
                <a:cs typeface="Arial"/>
                <a:sym typeface="Arial"/>
              </a:rPr>
              <a:t> </a:t>
            </a:r>
            <a:endParaRPr b="0" i="0" sz="3400">
              <a:solidFill>
                <a:schemeClr val="lt1"/>
              </a:solidFill>
              <a:latin typeface="Arial"/>
              <a:ea typeface="Arial"/>
              <a:cs typeface="Arial"/>
              <a:sym typeface="Arial"/>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9207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 </a:t>
            </a:r>
            <a:endParaRPr sz="1500">
              <a:solidFill>
                <a:srgbClr val="1A2230"/>
              </a:solidFill>
              <a:latin typeface="Merriweather"/>
              <a:ea typeface="Merriweather"/>
              <a:cs typeface="Merriweather"/>
              <a:sym typeface="Merriweathe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30"/>
          <p:cNvSpPr txBox="1"/>
          <p:nvPr/>
        </p:nvSpPr>
        <p:spPr>
          <a:xfrm>
            <a:off x="705075" y="484750"/>
            <a:ext cx="71385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Philippians 4:7</a:t>
            </a:r>
            <a:endParaRPr b="1">
              <a:solidFill>
                <a:srgbClr val="00A8F9"/>
              </a:solidFill>
              <a:latin typeface="Merriweather"/>
              <a:ea typeface="Merriweather"/>
              <a:cs typeface="Merriweather"/>
              <a:sym typeface="Merriweather"/>
            </a:endParaRPr>
          </a:p>
        </p:txBody>
      </p:sp>
      <p:sp>
        <p:nvSpPr>
          <p:cNvPr id="260" name="Google Shape;260;p30"/>
          <p:cNvSpPr txBox="1"/>
          <p:nvPr/>
        </p:nvSpPr>
        <p:spPr>
          <a:xfrm>
            <a:off x="714305" y="1842346"/>
            <a:ext cx="107634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And the peace of God, which surpasses all understanding, will guard your hearts and your minds in Christ Jesus.</a:t>
            </a:r>
            <a:endParaRPr>
              <a:solidFill>
                <a:srgbClr val="1A2230"/>
              </a:solidFill>
              <a:latin typeface="Merriweather"/>
              <a:ea typeface="Merriweather"/>
              <a:cs typeface="Merriweather"/>
              <a:sym typeface="Merriweathe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31"/>
          <p:cNvSpPr txBox="1"/>
          <p:nvPr/>
        </p:nvSpPr>
        <p:spPr>
          <a:xfrm>
            <a:off x="705073" y="484750"/>
            <a:ext cx="52407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John 15:7</a:t>
            </a:r>
            <a:endParaRPr b="1">
              <a:solidFill>
                <a:srgbClr val="00A8F9"/>
              </a:solidFill>
              <a:latin typeface="Merriweather"/>
              <a:ea typeface="Merriweather"/>
              <a:cs typeface="Merriweather"/>
              <a:sym typeface="Merriweather"/>
            </a:endParaRPr>
          </a:p>
        </p:txBody>
      </p:sp>
      <p:sp>
        <p:nvSpPr>
          <p:cNvPr id="266" name="Google Shape;266;p31"/>
          <p:cNvSpPr txBox="1"/>
          <p:nvPr/>
        </p:nvSpPr>
        <p:spPr>
          <a:xfrm>
            <a:off x="714305" y="2083546"/>
            <a:ext cx="107634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If you abide in me, and my words abide in you, ask whatever you wish, and it will be done for you.</a:t>
            </a:r>
            <a:endParaRPr i="0" sz="4800">
              <a:solidFill>
                <a:srgbClr val="1A2230"/>
              </a:solidFill>
              <a:latin typeface="Merriweather"/>
              <a:ea typeface="Merriweather"/>
              <a:cs typeface="Merriweather"/>
              <a:sym typeface="Merriweathe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g324ada8381f_0_39"/>
          <p:cNvSpPr txBox="1"/>
          <p:nvPr/>
        </p:nvSpPr>
        <p:spPr>
          <a:xfrm>
            <a:off x="452099" y="178250"/>
            <a:ext cx="8912100" cy="90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00A8F9"/>
                </a:solidFill>
                <a:latin typeface="Merriweather"/>
                <a:ea typeface="Merriweather"/>
                <a:cs typeface="Merriweather"/>
                <a:sym typeface="Merriweather"/>
              </a:rPr>
              <a:t>We need to remember to:</a:t>
            </a:r>
            <a:endParaRPr b="1" sz="700">
              <a:solidFill>
                <a:srgbClr val="00A8F9"/>
              </a:solidFill>
              <a:latin typeface="Merriweather"/>
              <a:ea typeface="Merriweather"/>
              <a:cs typeface="Merriweather"/>
              <a:sym typeface="Merriweather"/>
            </a:endParaRPr>
          </a:p>
        </p:txBody>
      </p:sp>
      <p:sp>
        <p:nvSpPr>
          <p:cNvPr id="272" name="Google Shape;272;g324ada8381f_0_39"/>
          <p:cNvSpPr txBox="1"/>
          <p:nvPr/>
        </p:nvSpPr>
        <p:spPr>
          <a:xfrm>
            <a:off x="577935" y="1275091"/>
            <a:ext cx="10763400" cy="38634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faithful to what God has called us to do</a:t>
            </a:r>
            <a:endParaRPr i="0" sz="34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Realize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Pray for those within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9207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 </a:t>
            </a:r>
            <a:endParaRPr sz="1500">
              <a:solidFill>
                <a:srgbClr val="1A2230"/>
              </a:solidFill>
              <a:latin typeface="Merriweather"/>
              <a:ea typeface="Merriweather"/>
              <a:cs typeface="Merriweather"/>
              <a:sym typeface="Merriweathe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33"/>
          <p:cNvSpPr txBox="1"/>
          <p:nvPr/>
        </p:nvSpPr>
        <p:spPr>
          <a:xfrm>
            <a:off x="705075" y="484750"/>
            <a:ext cx="67296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2 Timothy 1:4</a:t>
            </a:r>
            <a:endParaRPr b="1">
              <a:solidFill>
                <a:srgbClr val="00A8F9"/>
              </a:solidFill>
              <a:latin typeface="Merriweather"/>
              <a:ea typeface="Merriweather"/>
              <a:cs typeface="Merriweather"/>
              <a:sym typeface="Merriweather"/>
            </a:endParaRPr>
          </a:p>
        </p:txBody>
      </p:sp>
      <p:sp>
        <p:nvSpPr>
          <p:cNvPr id="278" name="Google Shape;278;p33"/>
          <p:cNvSpPr txBox="1"/>
          <p:nvPr/>
        </p:nvSpPr>
        <p:spPr>
          <a:xfrm>
            <a:off x="705075" y="1957725"/>
            <a:ext cx="101481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As I remember your tears, I long to see you, that I may be filled with joy.</a:t>
            </a:r>
            <a:endParaRPr i="0" sz="4800">
              <a:solidFill>
                <a:srgbClr val="1A2230"/>
              </a:solidFill>
              <a:latin typeface="Merriweather"/>
              <a:ea typeface="Merriweather"/>
              <a:cs typeface="Merriweather"/>
              <a:sym typeface="Merriweathe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g324ada8381f_0_44"/>
          <p:cNvSpPr txBox="1"/>
          <p:nvPr/>
        </p:nvSpPr>
        <p:spPr>
          <a:xfrm>
            <a:off x="452099" y="178250"/>
            <a:ext cx="8912100" cy="90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00A8F9"/>
                </a:solidFill>
                <a:latin typeface="Merriweather"/>
                <a:ea typeface="Merriweather"/>
                <a:cs typeface="Merriweather"/>
                <a:sym typeface="Merriweather"/>
              </a:rPr>
              <a:t>We need to remember to:</a:t>
            </a:r>
            <a:endParaRPr b="1" sz="700">
              <a:solidFill>
                <a:srgbClr val="00A8F9"/>
              </a:solidFill>
              <a:latin typeface="Merriweather"/>
              <a:ea typeface="Merriweather"/>
              <a:cs typeface="Merriweather"/>
              <a:sym typeface="Merriweather"/>
            </a:endParaRPr>
          </a:p>
        </p:txBody>
      </p:sp>
      <p:sp>
        <p:nvSpPr>
          <p:cNvPr id="284" name="Google Shape;284;g324ada8381f_0_44"/>
          <p:cNvSpPr txBox="1"/>
          <p:nvPr/>
        </p:nvSpPr>
        <p:spPr>
          <a:xfrm>
            <a:off x="577935" y="1275091"/>
            <a:ext cx="10763400" cy="38634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faithful to what God has called us to do</a:t>
            </a:r>
            <a:endParaRPr i="0" sz="34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Realize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Pray for those within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9207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 </a:t>
            </a:r>
            <a:endParaRPr sz="1500">
              <a:solidFill>
                <a:srgbClr val="1A2230"/>
              </a:solidFill>
              <a:latin typeface="Merriweather"/>
              <a:ea typeface="Merriweather"/>
              <a:cs typeface="Merriweather"/>
              <a:sym typeface="Merriweathe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g324ada8381f_0_49"/>
          <p:cNvSpPr txBox="1"/>
          <p:nvPr/>
        </p:nvSpPr>
        <p:spPr>
          <a:xfrm>
            <a:off x="452099" y="178250"/>
            <a:ext cx="8912100" cy="90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00A8F9"/>
                </a:solidFill>
                <a:latin typeface="Merriweather"/>
                <a:ea typeface="Merriweather"/>
                <a:cs typeface="Merriweather"/>
                <a:sym typeface="Merriweather"/>
              </a:rPr>
              <a:t>We need to remember to:</a:t>
            </a:r>
            <a:endParaRPr b="1" sz="700">
              <a:solidFill>
                <a:srgbClr val="00A8F9"/>
              </a:solidFill>
              <a:latin typeface="Merriweather"/>
              <a:ea typeface="Merriweather"/>
              <a:cs typeface="Merriweather"/>
              <a:sym typeface="Merriweather"/>
            </a:endParaRPr>
          </a:p>
        </p:txBody>
      </p:sp>
      <p:sp>
        <p:nvSpPr>
          <p:cNvPr id="290" name="Google Shape;290;g324ada8381f_0_49"/>
          <p:cNvSpPr txBox="1"/>
          <p:nvPr/>
        </p:nvSpPr>
        <p:spPr>
          <a:xfrm>
            <a:off x="577935" y="1275091"/>
            <a:ext cx="10763400" cy="38634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faithful to what God has called us to do</a:t>
            </a:r>
            <a:endParaRPr i="0" sz="34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Realize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Pray for those within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Be Genuine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9207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 </a:t>
            </a:r>
            <a:endParaRPr sz="1500">
              <a:solidFill>
                <a:srgbClr val="1A2230"/>
              </a:solidFill>
              <a:latin typeface="Merriweather"/>
              <a:ea typeface="Merriweather"/>
              <a:cs typeface="Merriweather"/>
              <a:sym typeface="Merriweathe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36"/>
          <p:cNvSpPr txBox="1"/>
          <p:nvPr/>
        </p:nvSpPr>
        <p:spPr>
          <a:xfrm>
            <a:off x="705074" y="484750"/>
            <a:ext cx="67611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1 Timothy 1:5</a:t>
            </a:r>
            <a:endParaRPr b="1">
              <a:solidFill>
                <a:srgbClr val="00A8F9"/>
              </a:solidFill>
              <a:latin typeface="Merriweather"/>
              <a:ea typeface="Merriweather"/>
              <a:cs typeface="Merriweather"/>
              <a:sym typeface="Merriweather"/>
            </a:endParaRPr>
          </a:p>
        </p:txBody>
      </p:sp>
      <p:sp>
        <p:nvSpPr>
          <p:cNvPr id="296" name="Google Shape;296;p36"/>
          <p:cNvSpPr txBox="1"/>
          <p:nvPr/>
        </p:nvSpPr>
        <p:spPr>
          <a:xfrm>
            <a:off x="705075" y="1968225"/>
            <a:ext cx="112074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The aim of our charge is love </a:t>
            </a:r>
            <a:endParaRPr i="0" sz="48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that issues from a pure heart and a good conscience and a sincere faith.</a:t>
            </a:r>
            <a:endParaRPr>
              <a:solidFill>
                <a:srgbClr val="1A2230"/>
              </a:solidFill>
              <a:latin typeface="Merriweather"/>
              <a:ea typeface="Merriweather"/>
              <a:cs typeface="Merriweather"/>
              <a:sym typeface="Merriweathe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37"/>
          <p:cNvSpPr txBox="1"/>
          <p:nvPr/>
        </p:nvSpPr>
        <p:spPr>
          <a:xfrm>
            <a:off x="705074" y="484750"/>
            <a:ext cx="63942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Romans 12:9</a:t>
            </a:r>
            <a:endParaRPr b="1">
              <a:solidFill>
                <a:srgbClr val="00A8F9"/>
              </a:solidFill>
              <a:latin typeface="Merriweather"/>
              <a:ea typeface="Merriweather"/>
              <a:cs typeface="Merriweather"/>
              <a:sym typeface="Merriweather"/>
            </a:endParaRPr>
          </a:p>
        </p:txBody>
      </p:sp>
      <p:sp>
        <p:nvSpPr>
          <p:cNvPr id="302" name="Google Shape;302;p37"/>
          <p:cNvSpPr txBox="1"/>
          <p:nvPr/>
        </p:nvSpPr>
        <p:spPr>
          <a:xfrm>
            <a:off x="705075" y="2251325"/>
            <a:ext cx="10053900" cy="1569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Let love be genuine. Abhor what is evil; hold fast to what is good.</a:t>
            </a:r>
            <a:endParaRPr>
              <a:solidFill>
                <a:srgbClr val="1A2230"/>
              </a:solidFill>
              <a:latin typeface="Merriweather"/>
              <a:ea typeface="Merriweather"/>
              <a:cs typeface="Merriweather"/>
              <a:sym typeface="Merriweathe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38"/>
          <p:cNvSpPr txBox="1"/>
          <p:nvPr/>
        </p:nvSpPr>
        <p:spPr>
          <a:xfrm>
            <a:off x="705074" y="484750"/>
            <a:ext cx="55239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1 Peter 1:22</a:t>
            </a:r>
            <a:endParaRPr b="1">
              <a:solidFill>
                <a:srgbClr val="00A8F9"/>
              </a:solidFill>
              <a:latin typeface="Merriweather"/>
              <a:ea typeface="Merriweather"/>
              <a:cs typeface="Merriweather"/>
              <a:sym typeface="Merriweather"/>
            </a:endParaRPr>
          </a:p>
        </p:txBody>
      </p:sp>
      <p:sp>
        <p:nvSpPr>
          <p:cNvPr id="308" name="Google Shape;308;p38"/>
          <p:cNvSpPr txBox="1"/>
          <p:nvPr/>
        </p:nvSpPr>
        <p:spPr>
          <a:xfrm>
            <a:off x="705075" y="1905150"/>
            <a:ext cx="109977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Having purified your souls by </a:t>
            </a:r>
            <a:endParaRPr i="0" sz="48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your obedience to the truth for a sincere brotherly love, love one another earnestly from a pure heart</a:t>
            </a:r>
            <a:endParaRPr>
              <a:solidFill>
                <a:srgbClr val="1A2230"/>
              </a:solidFill>
              <a:latin typeface="Merriweather"/>
              <a:ea typeface="Merriweather"/>
              <a:cs typeface="Merriweather"/>
              <a:sym typeface="Merriweathe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39"/>
          <p:cNvSpPr txBox="1"/>
          <p:nvPr/>
        </p:nvSpPr>
        <p:spPr>
          <a:xfrm>
            <a:off x="705073" y="484750"/>
            <a:ext cx="58488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1 John 3:18</a:t>
            </a:r>
            <a:endParaRPr b="1">
              <a:solidFill>
                <a:srgbClr val="00A8F9"/>
              </a:solidFill>
              <a:latin typeface="Merriweather"/>
              <a:ea typeface="Merriweather"/>
              <a:cs typeface="Merriweather"/>
              <a:sym typeface="Merriweather"/>
            </a:endParaRPr>
          </a:p>
        </p:txBody>
      </p:sp>
      <p:sp>
        <p:nvSpPr>
          <p:cNvPr id="314" name="Google Shape;314;p39"/>
          <p:cNvSpPr txBox="1"/>
          <p:nvPr/>
        </p:nvSpPr>
        <p:spPr>
          <a:xfrm>
            <a:off x="705075" y="2251325"/>
            <a:ext cx="11207400" cy="1569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Little children, let us not love in word or talk but in deed and in truth.</a:t>
            </a:r>
            <a:endParaRPr>
              <a:solidFill>
                <a:srgbClr val="1A2230"/>
              </a:solidFill>
              <a:latin typeface="Merriweather"/>
              <a:ea typeface="Merriweather"/>
              <a:cs typeface="Merriweather"/>
              <a:sym typeface="Merriweathe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g324ada8381f_0_4"/>
          <p:cNvSpPr txBox="1"/>
          <p:nvPr/>
        </p:nvSpPr>
        <p:spPr>
          <a:xfrm>
            <a:off x="452099" y="178250"/>
            <a:ext cx="8912100" cy="90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00A8F9"/>
                </a:solidFill>
                <a:latin typeface="Merriweather"/>
                <a:ea typeface="Merriweather"/>
                <a:cs typeface="Merriweather"/>
                <a:sym typeface="Merriweather"/>
              </a:rPr>
              <a:t>We need to remember to:</a:t>
            </a:r>
            <a:endParaRPr b="1" sz="700">
              <a:solidFill>
                <a:srgbClr val="00A8F9"/>
              </a:solidFill>
              <a:latin typeface="Merriweather"/>
              <a:ea typeface="Merriweather"/>
              <a:cs typeface="Merriweather"/>
              <a:sym typeface="Merriweather"/>
            </a:endParaRPr>
          </a:p>
        </p:txBody>
      </p:sp>
      <p:sp>
        <p:nvSpPr>
          <p:cNvPr id="104" name="Google Shape;104;g324ada8381f_0_4"/>
          <p:cNvSpPr txBox="1"/>
          <p:nvPr/>
        </p:nvSpPr>
        <p:spPr>
          <a:xfrm>
            <a:off x="577935" y="1275091"/>
            <a:ext cx="10763400" cy="38634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faithful to what God has called us to do</a:t>
            </a:r>
            <a:endParaRPr i="0" sz="34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9207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 </a:t>
            </a:r>
            <a:endParaRPr sz="1500">
              <a:solidFill>
                <a:srgbClr val="1A2230"/>
              </a:solidFill>
              <a:latin typeface="Merriweather"/>
              <a:ea typeface="Merriweather"/>
              <a:cs typeface="Merriweather"/>
              <a:sym typeface="Merriweathe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40"/>
          <p:cNvSpPr txBox="1"/>
          <p:nvPr/>
        </p:nvSpPr>
        <p:spPr>
          <a:xfrm>
            <a:off x="705074" y="484750"/>
            <a:ext cx="63522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Romans 12:2</a:t>
            </a:r>
            <a:endParaRPr b="1">
              <a:solidFill>
                <a:srgbClr val="00A8F9"/>
              </a:solidFill>
              <a:latin typeface="Merriweather"/>
              <a:ea typeface="Merriweather"/>
              <a:cs typeface="Merriweather"/>
              <a:sym typeface="Merriweather"/>
            </a:endParaRPr>
          </a:p>
        </p:txBody>
      </p:sp>
      <p:sp>
        <p:nvSpPr>
          <p:cNvPr id="320" name="Google Shape;320;p40"/>
          <p:cNvSpPr txBox="1"/>
          <p:nvPr/>
        </p:nvSpPr>
        <p:spPr>
          <a:xfrm>
            <a:off x="705075" y="1685075"/>
            <a:ext cx="11112900" cy="3401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300">
                <a:solidFill>
                  <a:srgbClr val="1A2230"/>
                </a:solidFill>
                <a:latin typeface="Merriweather"/>
                <a:ea typeface="Merriweather"/>
                <a:cs typeface="Merriweather"/>
                <a:sym typeface="Merriweather"/>
              </a:rPr>
              <a:t>Do not be conformed to this world, </a:t>
            </a:r>
            <a:endParaRPr i="0" sz="43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300">
                <a:solidFill>
                  <a:srgbClr val="1A2230"/>
                </a:solidFill>
                <a:latin typeface="Merriweather"/>
                <a:ea typeface="Merriweather"/>
                <a:cs typeface="Merriweather"/>
                <a:sym typeface="Merriweather"/>
              </a:rPr>
              <a:t>but be transformed by the renewal of your mind, that by testing you may discern what is the will of God, what is good and acceptable and perfect.</a:t>
            </a:r>
            <a:endParaRPr sz="900">
              <a:solidFill>
                <a:srgbClr val="1A2230"/>
              </a:solidFill>
              <a:latin typeface="Merriweather"/>
              <a:ea typeface="Merriweather"/>
              <a:cs typeface="Merriweather"/>
              <a:sym typeface="Merriweathe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g324ada8381f_0_54"/>
          <p:cNvSpPr txBox="1"/>
          <p:nvPr/>
        </p:nvSpPr>
        <p:spPr>
          <a:xfrm>
            <a:off x="452099" y="178250"/>
            <a:ext cx="8912100" cy="90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00A8F9"/>
                </a:solidFill>
                <a:latin typeface="Merriweather"/>
                <a:ea typeface="Merriweather"/>
                <a:cs typeface="Merriweather"/>
                <a:sym typeface="Merriweather"/>
              </a:rPr>
              <a:t>We need to remember to:</a:t>
            </a:r>
            <a:endParaRPr b="1" sz="700">
              <a:solidFill>
                <a:srgbClr val="00A8F9"/>
              </a:solidFill>
              <a:latin typeface="Merriweather"/>
              <a:ea typeface="Merriweather"/>
              <a:cs typeface="Merriweather"/>
              <a:sym typeface="Merriweather"/>
            </a:endParaRPr>
          </a:p>
        </p:txBody>
      </p:sp>
      <p:sp>
        <p:nvSpPr>
          <p:cNvPr id="326" name="Google Shape;326;g324ada8381f_0_54"/>
          <p:cNvSpPr txBox="1"/>
          <p:nvPr/>
        </p:nvSpPr>
        <p:spPr>
          <a:xfrm>
            <a:off x="577935" y="1275091"/>
            <a:ext cx="10763400" cy="38634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faithful to what God has called us to do</a:t>
            </a:r>
            <a:endParaRPr i="0" sz="34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Realize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Pray for those within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Be Genuine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9207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 </a:t>
            </a:r>
            <a:endParaRPr sz="1500">
              <a:solidFill>
                <a:srgbClr val="1A2230"/>
              </a:solidFill>
              <a:latin typeface="Merriweather"/>
              <a:ea typeface="Merriweather"/>
              <a:cs typeface="Merriweather"/>
              <a:sym typeface="Merriweathe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0" name="Shape 330"/>
        <p:cNvGrpSpPr/>
        <p:nvPr/>
      </p:nvGrpSpPr>
      <p:grpSpPr>
        <a:xfrm>
          <a:off x="0" y="0"/>
          <a:ext cx="0" cy="0"/>
          <a:chOff x="0" y="0"/>
          <a:chExt cx="0" cy="0"/>
        </a:xfrm>
      </p:grpSpPr>
      <p:sp>
        <p:nvSpPr>
          <p:cNvPr id="331" name="Google Shape;331;p42"/>
          <p:cNvSpPr txBox="1"/>
          <p:nvPr/>
        </p:nvSpPr>
        <p:spPr>
          <a:xfrm>
            <a:off x="705075" y="285525"/>
            <a:ext cx="68661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2 Timothy 1:5</a:t>
            </a:r>
            <a:endParaRPr b="1">
              <a:solidFill>
                <a:srgbClr val="00A8F9"/>
              </a:solidFill>
              <a:latin typeface="Merriweather"/>
              <a:ea typeface="Merriweather"/>
              <a:cs typeface="Merriweather"/>
              <a:sym typeface="Merriweather"/>
            </a:endParaRPr>
          </a:p>
        </p:txBody>
      </p:sp>
      <p:sp>
        <p:nvSpPr>
          <p:cNvPr id="332" name="Google Shape;332;p42"/>
          <p:cNvSpPr txBox="1"/>
          <p:nvPr/>
        </p:nvSpPr>
        <p:spPr>
          <a:xfrm>
            <a:off x="705075" y="1612650"/>
            <a:ext cx="10190100" cy="3632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600">
                <a:solidFill>
                  <a:srgbClr val="1A2230"/>
                </a:solidFill>
                <a:latin typeface="Merriweather"/>
                <a:ea typeface="Merriweather"/>
                <a:cs typeface="Merriweather"/>
                <a:sym typeface="Merriweather"/>
              </a:rPr>
              <a:t>I am reminded of your sincere faith, a faith that dwelt first in your grandmother Lois and your mother Eunice and now, I am sure, dwells in you as well.</a:t>
            </a:r>
            <a:endParaRPr sz="1200">
              <a:solidFill>
                <a:srgbClr val="1A2230"/>
              </a:solidFill>
              <a:latin typeface="Merriweather"/>
              <a:ea typeface="Merriweather"/>
              <a:cs typeface="Merriweather"/>
              <a:sym typeface="Merriweathe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g324ada8381f_0_59"/>
          <p:cNvSpPr txBox="1"/>
          <p:nvPr/>
        </p:nvSpPr>
        <p:spPr>
          <a:xfrm>
            <a:off x="452099" y="178250"/>
            <a:ext cx="8912100" cy="90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00A8F9"/>
                </a:solidFill>
                <a:latin typeface="Merriweather"/>
                <a:ea typeface="Merriweather"/>
                <a:cs typeface="Merriweather"/>
                <a:sym typeface="Merriweather"/>
              </a:rPr>
              <a:t>We need to remember to:</a:t>
            </a:r>
            <a:endParaRPr b="1" sz="700">
              <a:solidFill>
                <a:srgbClr val="00A8F9"/>
              </a:solidFill>
              <a:latin typeface="Merriweather"/>
              <a:ea typeface="Merriweather"/>
              <a:cs typeface="Merriweather"/>
              <a:sym typeface="Merriweather"/>
            </a:endParaRPr>
          </a:p>
        </p:txBody>
      </p:sp>
      <p:sp>
        <p:nvSpPr>
          <p:cNvPr id="338" name="Google Shape;338;g324ada8381f_0_59"/>
          <p:cNvSpPr txBox="1"/>
          <p:nvPr/>
        </p:nvSpPr>
        <p:spPr>
          <a:xfrm>
            <a:off x="577935" y="1275091"/>
            <a:ext cx="10763400" cy="38634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faithful to what God has called us to do</a:t>
            </a:r>
            <a:endParaRPr i="0" sz="34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Realize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Pray for those within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Be Genuine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9207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 </a:t>
            </a:r>
            <a:endParaRPr sz="1500">
              <a:solidFill>
                <a:srgbClr val="1A2230"/>
              </a:solidFill>
              <a:latin typeface="Merriweather"/>
              <a:ea typeface="Merriweather"/>
              <a:cs typeface="Merriweather"/>
              <a:sym typeface="Merriweathe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g324ada8381f_0_64"/>
          <p:cNvSpPr txBox="1"/>
          <p:nvPr/>
        </p:nvSpPr>
        <p:spPr>
          <a:xfrm>
            <a:off x="452099" y="178250"/>
            <a:ext cx="8912100" cy="90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00A8F9"/>
                </a:solidFill>
                <a:latin typeface="Merriweather"/>
                <a:ea typeface="Merriweather"/>
                <a:cs typeface="Merriweather"/>
                <a:sym typeface="Merriweather"/>
              </a:rPr>
              <a:t>We need to remember to:</a:t>
            </a:r>
            <a:endParaRPr b="1" sz="700">
              <a:solidFill>
                <a:srgbClr val="00A8F9"/>
              </a:solidFill>
              <a:latin typeface="Merriweather"/>
              <a:ea typeface="Merriweather"/>
              <a:cs typeface="Merriweather"/>
              <a:sym typeface="Merriweather"/>
            </a:endParaRPr>
          </a:p>
        </p:txBody>
      </p:sp>
      <p:sp>
        <p:nvSpPr>
          <p:cNvPr id="344" name="Google Shape;344;g324ada8381f_0_64"/>
          <p:cNvSpPr txBox="1"/>
          <p:nvPr/>
        </p:nvSpPr>
        <p:spPr>
          <a:xfrm>
            <a:off x="577935" y="1275091"/>
            <a:ext cx="10763400" cy="38634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faithful to what God has called us to do</a:t>
            </a:r>
            <a:endParaRPr i="0" sz="34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Realize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Pray for those within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Be Genuine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Have a long-term mindset</a:t>
            </a: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9207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 </a:t>
            </a:r>
            <a:endParaRPr sz="1500">
              <a:solidFill>
                <a:srgbClr val="1A2230"/>
              </a:solidFill>
              <a:latin typeface="Merriweather"/>
              <a:ea typeface="Merriweather"/>
              <a:cs typeface="Merriweather"/>
              <a:sym typeface="Merriweathe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45"/>
          <p:cNvSpPr txBox="1"/>
          <p:nvPr/>
        </p:nvSpPr>
        <p:spPr>
          <a:xfrm>
            <a:off x="705074" y="484750"/>
            <a:ext cx="67821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Matthew 6:19</a:t>
            </a:r>
            <a:endParaRPr b="1">
              <a:solidFill>
                <a:srgbClr val="00A8F9"/>
              </a:solidFill>
              <a:latin typeface="Merriweather"/>
              <a:ea typeface="Merriweather"/>
              <a:cs typeface="Merriweather"/>
              <a:sym typeface="Merriweather"/>
            </a:endParaRPr>
          </a:p>
        </p:txBody>
      </p:sp>
      <p:sp>
        <p:nvSpPr>
          <p:cNvPr id="350" name="Google Shape;350;p45"/>
          <p:cNvSpPr txBox="1"/>
          <p:nvPr/>
        </p:nvSpPr>
        <p:spPr>
          <a:xfrm>
            <a:off x="714305" y="1821396"/>
            <a:ext cx="107634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“Do not lay up for yourselves treasures on earth, where moth and rust destroy and where thieves break in and steal, </a:t>
            </a:r>
            <a:endParaRPr>
              <a:solidFill>
                <a:srgbClr val="1A2230"/>
              </a:solidFill>
              <a:latin typeface="Merriweather"/>
              <a:ea typeface="Merriweather"/>
              <a:cs typeface="Merriweather"/>
              <a:sym typeface="Merriweathe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4" name="Shape 354"/>
        <p:cNvGrpSpPr/>
        <p:nvPr/>
      </p:nvGrpSpPr>
      <p:grpSpPr>
        <a:xfrm>
          <a:off x="0" y="0"/>
          <a:ext cx="0" cy="0"/>
          <a:chOff x="0" y="0"/>
          <a:chExt cx="0" cy="0"/>
        </a:xfrm>
      </p:grpSpPr>
      <p:sp>
        <p:nvSpPr>
          <p:cNvPr id="355" name="Google Shape;355;p46"/>
          <p:cNvSpPr txBox="1"/>
          <p:nvPr/>
        </p:nvSpPr>
        <p:spPr>
          <a:xfrm>
            <a:off x="705075" y="484750"/>
            <a:ext cx="77049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Matthew 6:20</a:t>
            </a:r>
            <a:endParaRPr b="1">
              <a:solidFill>
                <a:srgbClr val="00A8F9"/>
              </a:solidFill>
              <a:latin typeface="Merriweather"/>
              <a:ea typeface="Merriweather"/>
              <a:cs typeface="Merriweather"/>
              <a:sym typeface="Merriweather"/>
            </a:endParaRPr>
          </a:p>
        </p:txBody>
      </p:sp>
      <p:sp>
        <p:nvSpPr>
          <p:cNvPr id="356" name="Google Shape;356;p46"/>
          <p:cNvSpPr txBox="1"/>
          <p:nvPr/>
        </p:nvSpPr>
        <p:spPr>
          <a:xfrm>
            <a:off x="705075" y="1685075"/>
            <a:ext cx="106620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but lay up for yourselves </a:t>
            </a:r>
            <a:endParaRPr i="0" sz="48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treasures in heaven, where neither moth nor rust destroys and where thieves do not break in and steal.</a:t>
            </a:r>
            <a:endParaRPr>
              <a:solidFill>
                <a:srgbClr val="1A2230"/>
              </a:solidFill>
              <a:latin typeface="Merriweather"/>
              <a:ea typeface="Merriweather"/>
              <a:cs typeface="Merriweather"/>
              <a:sym typeface="Merriweathe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47"/>
          <p:cNvSpPr txBox="1"/>
          <p:nvPr/>
        </p:nvSpPr>
        <p:spPr>
          <a:xfrm>
            <a:off x="705074" y="484750"/>
            <a:ext cx="64467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Hebrews 13:5</a:t>
            </a:r>
            <a:endParaRPr b="1">
              <a:solidFill>
                <a:srgbClr val="00A8F9"/>
              </a:solidFill>
              <a:latin typeface="Merriweather"/>
              <a:ea typeface="Merriweather"/>
              <a:cs typeface="Merriweather"/>
              <a:sym typeface="Merriweather"/>
            </a:endParaRPr>
          </a:p>
        </p:txBody>
      </p:sp>
      <p:sp>
        <p:nvSpPr>
          <p:cNvPr id="362" name="Google Shape;362;p47"/>
          <p:cNvSpPr txBox="1"/>
          <p:nvPr/>
        </p:nvSpPr>
        <p:spPr>
          <a:xfrm>
            <a:off x="714305" y="1905146"/>
            <a:ext cx="107634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Keep your life free from love of money, and be content with what you have, for he has said, “I will never leave you nor forsake you.”</a:t>
            </a:r>
            <a:endParaRPr>
              <a:solidFill>
                <a:srgbClr val="1A2230"/>
              </a:solidFill>
              <a:latin typeface="Merriweather"/>
              <a:ea typeface="Merriweather"/>
              <a:cs typeface="Merriweather"/>
              <a:sym typeface="Merriweathe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48"/>
          <p:cNvSpPr txBox="1"/>
          <p:nvPr/>
        </p:nvSpPr>
        <p:spPr>
          <a:xfrm>
            <a:off x="705075" y="484750"/>
            <a:ext cx="72330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Proverbs 13:22</a:t>
            </a:r>
            <a:endParaRPr b="1">
              <a:solidFill>
                <a:srgbClr val="00A8F9"/>
              </a:solidFill>
              <a:latin typeface="Merriweather"/>
              <a:ea typeface="Merriweather"/>
              <a:cs typeface="Merriweather"/>
              <a:sym typeface="Merriweather"/>
            </a:endParaRPr>
          </a:p>
        </p:txBody>
      </p:sp>
      <p:sp>
        <p:nvSpPr>
          <p:cNvPr id="368" name="Google Shape;368;p48"/>
          <p:cNvSpPr txBox="1"/>
          <p:nvPr/>
        </p:nvSpPr>
        <p:spPr>
          <a:xfrm>
            <a:off x="705075" y="1905150"/>
            <a:ext cx="105258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A good man leaves an </a:t>
            </a:r>
            <a:endParaRPr i="0" sz="48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inheritance to his children's children, but the sinner's wealth is laid up for the righteous.</a:t>
            </a:r>
            <a:endParaRPr>
              <a:solidFill>
                <a:srgbClr val="1A2230"/>
              </a:solidFill>
              <a:latin typeface="Merriweather"/>
              <a:ea typeface="Merriweather"/>
              <a:cs typeface="Merriweather"/>
              <a:sym typeface="Merriweather"/>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2" name="Shape 372"/>
        <p:cNvGrpSpPr/>
        <p:nvPr/>
      </p:nvGrpSpPr>
      <p:grpSpPr>
        <a:xfrm>
          <a:off x="0" y="0"/>
          <a:ext cx="0" cy="0"/>
          <a:chOff x="0" y="0"/>
          <a:chExt cx="0" cy="0"/>
        </a:xfrm>
      </p:grpSpPr>
      <p:sp>
        <p:nvSpPr>
          <p:cNvPr id="373" name="Google Shape;373;p49"/>
          <p:cNvSpPr txBox="1"/>
          <p:nvPr/>
        </p:nvSpPr>
        <p:spPr>
          <a:xfrm>
            <a:off x="705075" y="484750"/>
            <a:ext cx="70653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Proverbs 21:5</a:t>
            </a:r>
            <a:endParaRPr b="1">
              <a:solidFill>
                <a:srgbClr val="00A8F9"/>
              </a:solidFill>
              <a:latin typeface="Merriweather"/>
              <a:ea typeface="Merriweather"/>
              <a:cs typeface="Merriweather"/>
              <a:sym typeface="Merriweather"/>
            </a:endParaRPr>
          </a:p>
        </p:txBody>
      </p:sp>
      <p:sp>
        <p:nvSpPr>
          <p:cNvPr id="374" name="Google Shape;374;p49"/>
          <p:cNvSpPr txBox="1"/>
          <p:nvPr/>
        </p:nvSpPr>
        <p:spPr>
          <a:xfrm>
            <a:off x="705080" y="1685071"/>
            <a:ext cx="107634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The plans of the diligent lead surely to abundance, but everyone who is hasty comes only to poverty.</a:t>
            </a:r>
            <a:endParaRPr>
              <a:solidFill>
                <a:srgbClr val="1A2230"/>
              </a:solidFill>
              <a:latin typeface="Merriweather"/>
              <a:ea typeface="Merriweather"/>
              <a:cs typeface="Merriweather"/>
              <a:sym typeface="Merriweathe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5"/>
          <p:cNvSpPr txBox="1"/>
          <p:nvPr/>
        </p:nvSpPr>
        <p:spPr>
          <a:xfrm>
            <a:off x="705073" y="484750"/>
            <a:ext cx="70128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Hebrews 12:7</a:t>
            </a:r>
            <a:endParaRPr b="1">
              <a:solidFill>
                <a:srgbClr val="00A8F9"/>
              </a:solidFill>
              <a:latin typeface="Merriweather"/>
              <a:ea typeface="Merriweather"/>
              <a:cs typeface="Merriweather"/>
              <a:sym typeface="Merriweather"/>
            </a:endParaRPr>
          </a:p>
        </p:txBody>
      </p:sp>
      <p:sp>
        <p:nvSpPr>
          <p:cNvPr id="110" name="Google Shape;110;p5"/>
          <p:cNvSpPr txBox="1"/>
          <p:nvPr/>
        </p:nvSpPr>
        <p:spPr>
          <a:xfrm>
            <a:off x="705075" y="1831875"/>
            <a:ext cx="103473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It is for discipline that you have to endure. God is treating you as sons. For what son is there whom his father does not discipline?</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8" name="Shape 378"/>
        <p:cNvGrpSpPr/>
        <p:nvPr/>
      </p:nvGrpSpPr>
      <p:grpSpPr>
        <a:xfrm>
          <a:off x="0" y="0"/>
          <a:ext cx="0" cy="0"/>
          <a:chOff x="0" y="0"/>
          <a:chExt cx="0" cy="0"/>
        </a:xfrm>
      </p:grpSpPr>
      <p:sp>
        <p:nvSpPr>
          <p:cNvPr id="379" name="Google Shape;379;p50"/>
          <p:cNvSpPr txBox="1"/>
          <p:nvPr/>
        </p:nvSpPr>
        <p:spPr>
          <a:xfrm>
            <a:off x="705075" y="484750"/>
            <a:ext cx="73902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Ephesians 3:20</a:t>
            </a:r>
            <a:endParaRPr b="1">
              <a:solidFill>
                <a:srgbClr val="00A8F9"/>
              </a:solidFill>
              <a:latin typeface="Merriweather"/>
              <a:ea typeface="Merriweather"/>
              <a:cs typeface="Merriweather"/>
              <a:sym typeface="Merriweather"/>
            </a:endParaRPr>
          </a:p>
        </p:txBody>
      </p:sp>
      <p:sp>
        <p:nvSpPr>
          <p:cNvPr id="380" name="Google Shape;380;p50"/>
          <p:cNvSpPr txBox="1"/>
          <p:nvPr/>
        </p:nvSpPr>
        <p:spPr>
          <a:xfrm>
            <a:off x="705080" y="1685071"/>
            <a:ext cx="107634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Now to him who is able to do far more abundantly than all that we ask or think, according to the power at work within us</a:t>
            </a:r>
            <a:endParaRPr>
              <a:solidFill>
                <a:srgbClr val="1A2230"/>
              </a:solidFill>
              <a:latin typeface="Merriweather"/>
              <a:ea typeface="Merriweather"/>
              <a:cs typeface="Merriweather"/>
              <a:sym typeface="Merriweather"/>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g324ada8381f_0_69"/>
          <p:cNvSpPr txBox="1"/>
          <p:nvPr/>
        </p:nvSpPr>
        <p:spPr>
          <a:xfrm>
            <a:off x="452099" y="178250"/>
            <a:ext cx="8912100" cy="90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00A8F9"/>
                </a:solidFill>
                <a:latin typeface="Merriweather"/>
                <a:ea typeface="Merriweather"/>
                <a:cs typeface="Merriweather"/>
                <a:sym typeface="Merriweather"/>
              </a:rPr>
              <a:t>We need to remember to:</a:t>
            </a:r>
            <a:endParaRPr b="1" sz="700">
              <a:solidFill>
                <a:srgbClr val="00A8F9"/>
              </a:solidFill>
              <a:latin typeface="Merriweather"/>
              <a:ea typeface="Merriweather"/>
              <a:cs typeface="Merriweather"/>
              <a:sym typeface="Merriweather"/>
            </a:endParaRPr>
          </a:p>
        </p:txBody>
      </p:sp>
      <p:sp>
        <p:nvSpPr>
          <p:cNvPr id="386" name="Google Shape;386;g324ada8381f_0_69"/>
          <p:cNvSpPr txBox="1"/>
          <p:nvPr/>
        </p:nvSpPr>
        <p:spPr>
          <a:xfrm>
            <a:off x="577935" y="1275091"/>
            <a:ext cx="10763400" cy="38634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faithful to what God has called us to do</a:t>
            </a:r>
            <a:endParaRPr i="0" sz="34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Realize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Pray for those within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Be Genuine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Have a long-term mindset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9207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 </a:t>
            </a:r>
            <a:endParaRPr sz="1500">
              <a:solidFill>
                <a:srgbClr val="1A2230"/>
              </a:solidFill>
              <a:latin typeface="Merriweather"/>
              <a:ea typeface="Merriweather"/>
              <a:cs typeface="Merriweather"/>
              <a:sym typeface="Merriweather"/>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0" name="Shape 390"/>
        <p:cNvGrpSpPr/>
        <p:nvPr/>
      </p:nvGrpSpPr>
      <p:grpSpPr>
        <a:xfrm>
          <a:off x="0" y="0"/>
          <a:ext cx="0" cy="0"/>
          <a:chOff x="0" y="0"/>
          <a:chExt cx="0" cy="0"/>
        </a:xfrm>
      </p:grpSpPr>
      <p:sp>
        <p:nvSpPr>
          <p:cNvPr id="391" name="Google Shape;391;p52"/>
          <p:cNvSpPr txBox="1"/>
          <p:nvPr/>
        </p:nvSpPr>
        <p:spPr>
          <a:xfrm>
            <a:off x="705075" y="484750"/>
            <a:ext cx="71595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2 Timothy 1:6</a:t>
            </a:r>
            <a:endParaRPr b="1">
              <a:solidFill>
                <a:srgbClr val="00A8F9"/>
              </a:solidFill>
              <a:latin typeface="Merriweather"/>
              <a:ea typeface="Merriweather"/>
              <a:cs typeface="Merriweather"/>
              <a:sym typeface="Merriweather"/>
            </a:endParaRPr>
          </a:p>
        </p:txBody>
      </p:sp>
      <p:sp>
        <p:nvSpPr>
          <p:cNvPr id="392" name="Google Shape;392;p52"/>
          <p:cNvSpPr txBox="1"/>
          <p:nvPr/>
        </p:nvSpPr>
        <p:spPr>
          <a:xfrm>
            <a:off x="705075" y="1842375"/>
            <a:ext cx="102111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For this reason I remind you to fan into flame the gift of God, which is in you through the laying on of my hands,</a:t>
            </a:r>
            <a:endParaRPr>
              <a:solidFill>
                <a:srgbClr val="1A2230"/>
              </a:solidFill>
              <a:latin typeface="Merriweather"/>
              <a:ea typeface="Merriweather"/>
              <a:cs typeface="Merriweather"/>
              <a:sym typeface="Merriweather"/>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6" name="Shape 396"/>
        <p:cNvGrpSpPr/>
        <p:nvPr/>
      </p:nvGrpSpPr>
      <p:grpSpPr>
        <a:xfrm>
          <a:off x="0" y="0"/>
          <a:ext cx="0" cy="0"/>
          <a:chOff x="0" y="0"/>
          <a:chExt cx="0" cy="0"/>
        </a:xfrm>
      </p:grpSpPr>
      <p:sp>
        <p:nvSpPr>
          <p:cNvPr id="397" name="Google Shape;397;g324ada8381f_0_74"/>
          <p:cNvSpPr txBox="1"/>
          <p:nvPr/>
        </p:nvSpPr>
        <p:spPr>
          <a:xfrm>
            <a:off x="452099" y="178250"/>
            <a:ext cx="8912100" cy="90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00A8F9"/>
                </a:solidFill>
                <a:latin typeface="Merriweather"/>
                <a:ea typeface="Merriweather"/>
                <a:cs typeface="Merriweather"/>
                <a:sym typeface="Merriweather"/>
              </a:rPr>
              <a:t>We need to remember to:</a:t>
            </a:r>
            <a:endParaRPr b="1" sz="700">
              <a:solidFill>
                <a:srgbClr val="00A8F9"/>
              </a:solidFill>
              <a:latin typeface="Merriweather"/>
              <a:ea typeface="Merriweather"/>
              <a:cs typeface="Merriweather"/>
              <a:sym typeface="Merriweather"/>
            </a:endParaRPr>
          </a:p>
        </p:txBody>
      </p:sp>
      <p:sp>
        <p:nvSpPr>
          <p:cNvPr id="398" name="Google Shape;398;g324ada8381f_0_74"/>
          <p:cNvSpPr txBox="1"/>
          <p:nvPr/>
        </p:nvSpPr>
        <p:spPr>
          <a:xfrm>
            <a:off x="577935" y="1275091"/>
            <a:ext cx="10763400" cy="38634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faithful to what God has called us to do</a:t>
            </a:r>
            <a:endParaRPr i="0" sz="34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Realize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Pray for those within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Be Genuine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Have a long-term mindset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9207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 </a:t>
            </a:r>
            <a:endParaRPr sz="1500">
              <a:solidFill>
                <a:srgbClr val="1A2230"/>
              </a:solidFill>
              <a:latin typeface="Merriweather"/>
              <a:ea typeface="Merriweather"/>
              <a:cs typeface="Merriweather"/>
              <a:sym typeface="Merriweather"/>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2" name="Shape 402"/>
        <p:cNvGrpSpPr/>
        <p:nvPr/>
      </p:nvGrpSpPr>
      <p:grpSpPr>
        <a:xfrm>
          <a:off x="0" y="0"/>
          <a:ext cx="0" cy="0"/>
          <a:chOff x="0" y="0"/>
          <a:chExt cx="0" cy="0"/>
        </a:xfrm>
      </p:grpSpPr>
      <p:sp>
        <p:nvSpPr>
          <p:cNvPr id="403" name="Google Shape;403;g324ada8381f_0_79"/>
          <p:cNvSpPr txBox="1"/>
          <p:nvPr/>
        </p:nvSpPr>
        <p:spPr>
          <a:xfrm>
            <a:off x="452099" y="178250"/>
            <a:ext cx="8912100" cy="90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00A8F9"/>
                </a:solidFill>
                <a:latin typeface="Merriweather"/>
                <a:ea typeface="Merriweather"/>
                <a:cs typeface="Merriweather"/>
                <a:sym typeface="Merriweather"/>
              </a:rPr>
              <a:t>We need to remember to:</a:t>
            </a:r>
            <a:endParaRPr b="1" sz="700">
              <a:solidFill>
                <a:srgbClr val="00A8F9"/>
              </a:solidFill>
              <a:latin typeface="Merriweather"/>
              <a:ea typeface="Merriweather"/>
              <a:cs typeface="Merriweather"/>
              <a:sym typeface="Merriweather"/>
            </a:endParaRPr>
          </a:p>
        </p:txBody>
      </p:sp>
      <p:sp>
        <p:nvSpPr>
          <p:cNvPr id="404" name="Google Shape;404;g324ada8381f_0_79"/>
          <p:cNvSpPr txBox="1"/>
          <p:nvPr/>
        </p:nvSpPr>
        <p:spPr>
          <a:xfrm>
            <a:off x="577935" y="1275091"/>
            <a:ext cx="10763400" cy="38634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faithful to what God has called us to do</a:t>
            </a:r>
            <a:endParaRPr i="0" sz="34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Realize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Pray for those within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Be Genuine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Have a long-term mindset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Help others with their God-given callings</a:t>
            </a:r>
            <a:r>
              <a:rPr lang="en-US" sz="3400">
                <a:solidFill>
                  <a:srgbClr val="1A2230"/>
                </a:solidFill>
                <a:latin typeface="Merriweather"/>
                <a:ea typeface="Merriweather"/>
                <a:cs typeface="Merriweather"/>
                <a:sym typeface="Merriweather"/>
              </a:rPr>
              <a:t> </a:t>
            </a:r>
            <a:endParaRPr sz="800">
              <a:solidFill>
                <a:srgbClr val="1A2230"/>
              </a:solidFill>
              <a:latin typeface="Merriweather"/>
              <a:ea typeface="Merriweather"/>
              <a:cs typeface="Merriweather"/>
              <a:sym typeface="Merriweather"/>
            </a:endParaRPr>
          </a:p>
          <a:p>
            <a:pPr indent="-9207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 </a:t>
            </a:r>
            <a:endParaRPr sz="1500">
              <a:solidFill>
                <a:srgbClr val="1A2230"/>
              </a:solidFill>
              <a:latin typeface="Merriweather"/>
              <a:ea typeface="Merriweather"/>
              <a:cs typeface="Merriweather"/>
              <a:sym typeface="Merriweather"/>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8" name="Shape 408"/>
        <p:cNvGrpSpPr/>
        <p:nvPr/>
      </p:nvGrpSpPr>
      <p:grpSpPr>
        <a:xfrm>
          <a:off x="0" y="0"/>
          <a:ext cx="0" cy="0"/>
          <a:chOff x="0" y="0"/>
          <a:chExt cx="0" cy="0"/>
        </a:xfrm>
      </p:grpSpPr>
      <p:sp>
        <p:nvSpPr>
          <p:cNvPr id="409" name="Google Shape;409;p55"/>
          <p:cNvSpPr txBox="1"/>
          <p:nvPr/>
        </p:nvSpPr>
        <p:spPr>
          <a:xfrm>
            <a:off x="705075" y="484750"/>
            <a:ext cx="73590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Philippians 2:4</a:t>
            </a:r>
            <a:endParaRPr b="1">
              <a:solidFill>
                <a:srgbClr val="00A8F9"/>
              </a:solidFill>
              <a:latin typeface="Merriweather"/>
              <a:ea typeface="Merriweather"/>
              <a:cs typeface="Merriweather"/>
              <a:sym typeface="Merriweather"/>
            </a:endParaRPr>
          </a:p>
        </p:txBody>
      </p:sp>
      <p:sp>
        <p:nvSpPr>
          <p:cNvPr id="410" name="Google Shape;410;p55"/>
          <p:cNvSpPr txBox="1"/>
          <p:nvPr/>
        </p:nvSpPr>
        <p:spPr>
          <a:xfrm>
            <a:off x="705076" y="2104525"/>
            <a:ext cx="96657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Let each of you look not only to his own interests, but also to the interests of others.</a:t>
            </a:r>
            <a:endParaRPr>
              <a:solidFill>
                <a:srgbClr val="1A2230"/>
              </a:solidFill>
              <a:latin typeface="Merriweather"/>
              <a:ea typeface="Merriweather"/>
              <a:cs typeface="Merriweather"/>
              <a:sym typeface="Merriweather"/>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4" name="Shape 414"/>
        <p:cNvGrpSpPr/>
        <p:nvPr/>
      </p:nvGrpSpPr>
      <p:grpSpPr>
        <a:xfrm>
          <a:off x="0" y="0"/>
          <a:ext cx="0" cy="0"/>
          <a:chOff x="0" y="0"/>
          <a:chExt cx="0" cy="0"/>
        </a:xfrm>
      </p:grpSpPr>
      <p:sp>
        <p:nvSpPr>
          <p:cNvPr id="415" name="Google Shape;415;p56"/>
          <p:cNvSpPr txBox="1"/>
          <p:nvPr/>
        </p:nvSpPr>
        <p:spPr>
          <a:xfrm>
            <a:off x="705075" y="484750"/>
            <a:ext cx="73902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Hebrews 13:16</a:t>
            </a:r>
            <a:endParaRPr b="1">
              <a:solidFill>
                <a:srgbClr val="00A8F9"/>
              </a:solidFill>
              <a:latin typeface="Merriweather"/>
              <a:ea typeface="Merriweather"/>
              <a:cs typeface="Merriweather"/>
              <a:sym typeface="Merriweather"/>
            </a:endParaRPr>
          </a:p>
        </p:txBody>
      </p:sp>
      <p:sp>
        <p:nvSpPr>
          <p:cNvPr id="416" name="Google Shape;416;p56"/>
          <p:cNvSpPr txBox="1"/>
          <p:nvPr/>
        </p:nvSpPr>
        <p:spPr>
          <a:xfrm>
            <a:off x="714305" y="2010146"/>
            <a:ext cx="107634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Do not neglect to do good and to share what you have, for such sacrifices are pleasing to God.</a:t>
            </a:r>
            <a:endParaRPr i="0" sz="4800">
              <a:solidFill>
                <a:srgbClr val="1A2230"/>
              </a:solidFill>
              <a:latin typeface="Merriweather"/>
              <a:ea typeface="Merriweather"/>
              <a:cs typeface="Merriweather"/>
              <a:sym typeface="Merriweather"/>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0" name="Shape 420"/>
        <p:cNvGrpSpPr/>
        <p:nvPr/>
      </p:nvGrpSpPr>
      <p:grpSpPr>
        <a:xfrm>
          <a:off x="0" y="0"/>
          <a:ext cx="0" cy="0"/>
          <a:chOff x="0" y="0"/>
          <a:chExt cx="0" cy="0"/>
        </a:xfrm>
      </p:grpSpPr>
      <p:sp>
        <p:nvSpPr>
          <p:cNvPr id="421" name="Google Shape;421;p57"/>
          <p:cNvSpPr txBox="1"/>
          <p:nvPr/>
        </p:nvSpPr>
        <p:spPr>
          <a:xfrm>
            <a:off x="705075" y="484750"/>
            <a:ext cx="68136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Galatians 6:2</a:t>
            </a:r>
            <a:endParaRPr b="1">
              <a:solidFill>
                <a:srgbClr val="00A8F9"/>
              </a:solidFill>
              <a:latin typeface="Merriweather"/>
              <a:ea typeface="Merriweather"/>
              <a:cs typeface="Merriweather"/>
              <a:sym typeface="Merriweather"/>
            </a:endParaRPr>
          </a:p>
        </p:txBody>
      </p:sp>
      <p:sp>
        <p:nvSpPr>
          <p:cNvPr id="422" name="Google Shape;422;p57"/>
          <p:cNvSpPr txBox="1"/>
          <p:nvPr/>
        </p:nvSpPr>
        <p:spPr>
          <a:xfrm>
            <a:off x="705075" y="2020625"/>
            <a:ext cx="9980400" cy="1569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Bear one another's burdens, and so fulfill the law of Christ.</a:t>
            </a:r>
            <a:endParaRPr i="0" sz="4800">
              <a:solidFill>
                <a:srgbClr val="1A2230"/>
              </a:solidFill>
              <a:latin typeface="Merriweather"/>
              <a:ea typeface="Merriweather"/>
              <a:cs typeface="Merriweather"/>
              <a:sym typeface="Merriweather"/>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6" name="Shape 426"/>
        <p:cNvGrpSpPr/>
        <p:nvPr/>
      </p:nvGrpSpPr>
      <p:grpSpPr>
        <a:xfrm>
          <a:off x="0" y="0"/>
          <a:ext cx="0" cy="0"/>
          <a:chOff x="0" y="0"/>
          <a:chExt cx="0" cy="0"/>
        </a:xfrm>
      </p:grpSpPr>
      <p:sp>
        <p:nvSpPr>
          <p:cNvPr id="427" name="Google Shape;427;p58"/>
          <p:cNvSpPr txBox="1"/>
          <p:nvPr/>
        </p:nvSpPr>
        <p:spPr>
          <a:xfrm>
            <a:off x="705073" y="484750"/>
            <a:ext cx="51567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Luke 6:38</a:t>
            </a:r>
            <a:endParaRPr b="1">
              <a:solidFill>
                <a:srgbClr val="00A8F9"/>
              </a:solidFill>
              <a:latin typeface="Merriweather"/>
              <a:ea typeface="Merriweather"/>
              <a:cs typeface="Merriweather"/>
              <a:sym typeface="Merriweather"/>
            </a:endParaRPr>
          </a:p>
        </p:txBody>
      </p:sp>
      <p:sp>
        <p:nvSpPr>
          <p:cNvPr id="428" name="Google Shape;428;p58"/>
          <p:cNvSpPr txBox="1"/>
          <p:nvPr/>
        </p:nvSpPr>
        <p:spPr>
          <a:xfrm>
            <a:off x="747025" y="1978675"/>
            <a:ext cx="10389300" cy="3170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000">
                <a:solidFill>
                  <a:srgbClr val="1A2230"/>
                </a:solidFill>
                <a:latin typeface="Merriweather"/>
                <a:ea typeface="Merriweather"/>
                <a:cs typeface="Merriweather"/>
                <a:sym typeface="Merriweather"/>
              </a:rPr>
              <a:t>give, and it will be given to you. Good measure, pressed down, shaken together, running over, will be put into your lap. For with the measure you use it will be measured back to you.”</a:t>
            </a:r>
            <a:endParaRPr i="0" sz="4000">
              <a:solidFill>
                <a:srgbClr val="1A2230"/>
              </a:solidFill>
              <a:latin typeface="Merriweather"/>
              <a:ea typeface="Merriweather"/>
              <a:cs typeface="Merriweather"/>
              <a:sym typeface="Merriweather"/>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2" name="Shape 432"/>
        <p:cNvGrpSpPr/>
        <p:nvPr/>
      </p:nvGrpSpPr>
      <p:grpSpPr>
        <a:xfrm>
          <a:off x="0" y="0"/>
          <a:ext cx="0" cy="0"/>
          <a:chOff x="0" y="0"/>
          <a:chExt cx="0" cy="0"/>
        </a:xfrm>
      </p:grpSpPr>
      <p:sp>
        <p:nvSpPr>
          <p:cNvPr id="433" name="Google Shape;433;g324ada8381f_0_84"/>
          <p:cNvSpPr txBox="1"/>
          <p:nvPr/>
        </p:nvSpPr>
        <p:spPr>
          <a:xfrm>
            <a:off x="452099" y="178250"/>
            <a:ext cx="8912100" cy="90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00A8F9"/>
                </a:solidFill>
                <a:latin typeface="Merriweather"/>
                <a:ea typeface="Merriweather"/>
                <a:cs typeface="Merriweather"/>
                <a:sym typeface="Merriweather"/>
              </a:rPr>
              <a:t>We need to remember to:</a:t>
            </a:r>
            <a:endParaRPr b="1" sz="700">
              <a:solidFill>
                <a:srgbClr val="00A8F9"/>
              </a:solidFill>
              <a:latin typeface="Merriweather"/>
              <a:ea typeface="Merriweather"/>
              <a:cs typeface="Merriweather"/>
              <a:sym typeface="Merriweather"/>
            </a:endParaRPr>
          </a:p>
        </p:txBody>
      </p:sp>
      <p:sp>
        <p:nvSpPr>
          <p:cNvPr id="434" name="Google Shape;434;g324ada8381f_0_84"/>
          <p:cNvSpPr txBox="1"/>
          <p:nvPr/>
        </p:nvSpPr>
        <p:spPr>
          <a:xfrm>
            <a:off x="577935" y="1275091"/>
            <a:ext cx="10763400" cy="38634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faithful to what God has called us to do</a:t>
            </a:r>
            <a:endParaRPr i="0" sz="34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Realize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Pray for those within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Be Genuine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Have a long-term mindset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Help others with their God-given callings </a:t>
            </a:r>
            <a:endParaRPr sz="800">
              <a:solidFill>
                <a:srgbClr val="1A2230"/>
              </a:solidFill>
              <a:latin typeface="Merriweather"/>
              <a:ea typeface="Merriweather"/>
              <a:cs typeface="Merriweather"/>
              <a:sym typeface="Merriweather"/>
            </a:endParaRPr>
          </a:p>
          <a:p>
            <a:pPr indent="-9207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 </a:t>
            </a:r>
            <a:endParaRPr sz="1500">
              <a:solidFill>
                <a:srgbClr val="1A2230"/>
              </a:solidFill>
              <a:latin typeface="Merriweather"/>
              <a:ea typeface="Merriweather"/>
              <a:cs typeface="Merriweather"/>
              <a:sym typeface="Merriweathe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6"/>
          <p:cNvSpPr txBox="1"/>
          <p:nvPr/>
        </p:nvSpPr>
        <p:spPr>
          <a:xfrm>
            <a:off x="705074" y="484750"/>
            <a:ext cx="52512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James 4:17</a:t>
            </a:r>
            <a:endParaRPr b="1">
              <a:solidFill>
                <a:srgbClr val="00A8F9"/>
              </a:solidFill>
              <a:latin typeface="Merriweather"/>
              <a:ea typeface="Merriweather"/>
              <a:cs typeface="Merriweather"/>
              <a:sym typeface="Merriweather"/>
            </a:endParaRPr>
          </a:p>
        </p:txBody>
      </p:sp>
      <p:sp>
        <p:nvSpPr>
          <p:cNvPr id="116" name="Google Shape;116;p6"/>
          <p:cNvSpPr txBox="1"/>
          <p:nvPr/>
        </p:nvSpPr>
        <p:spPr>
          <a:xfrm>
            <a:off x="705075" y="1894800"/>
            <a:ext cx="102006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So whoever knows the right thing to do and fails to do it, for him it is sin.</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8" name="Shape 438"/>
        <p:cNvGrpSpPr/>
        <p:nvPr/>
      </p:nvGrpSpPr>
      <p:grpSpPr>
        <a:xfrm>
          <a:off x="0" y="0"/>
          <a:ext cx="0" cy="0"/>
          <a:chOff x="0" y="0"/>
          <a:chExt cx="0" cy="0"/>
        </a:xfrm>
      </p:grpSpPr>
      <p:sp>
        <p:nvSpPr>
          <p:cNvPr id="439" name="Google Shape;439;p60"/>
          <p:cNvSpPr txBox="1"/>
          <p:nvPr/>
        </p:nvSpPr>
        <p:spPr>
          <a:xfrm>
            <a:off x="705074" y="484750"/>
            <a:ext cx="63102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1 Timothy 1:7</a:t>
            </a:r>
            <a:endParaRPr b="1">
              <a:solidFill>
                <a:srgbClr val="00A8F9"/>
              </a:solidFill>
              <a:latin typeface="Merriweather"/>
              <a:ea typeface="Merriweather"/>
              <a:cs typeface="Merriweather"/>
              <a:sym typeface="Merriweather"/>
            </a:endParaRPr>
          </a:p>
        </p:txBody>
      </p:sp>
      <p:sp>
        <p:nvSpPr>
          <p:cNvPr id="440" name="Google Shape;440;p60"/>
          <p:cNvSpPr txBox="1"/>
          <p:nvPr/>
        </p:nvSpPr>
        <p:spPr>
          <a:xfrm>
            <a:off x="705075" y="2041600"/>
            <a:ext cx="100644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for God gave us a spirit not of fear but of power and love and self-control.</a:t>
            </a:r>
            <a:endParaRPr i="0" sz="4800">
              <a:solidFill>
                <a:srgbClr val="1A2230"/>
              </a:solidFill>
              <a:latin typeface="Merriweather"/>
              <a:ea typeface="Merriweather"/>
              <a:cs typeface="Merriweather"/>
              <a:sym typeface="Merriweather"/>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4" name="Shape 444"/>
        <p:cNvGrpSpPr/>
        <p:nvPr/>
      </p:nvGrpSpPr>
      <p:grpSpPr>
        <a:xfrm>
          <a:off x="0" y="0"/>
          <a:ext cx="0" cy="0"/>
          <a:chOff x="0" y="0"/>
          <a:chExt cx="0" cy="0"/>
        </a:xfrm>
      </p:grpSpPr>
      <p:sp>
        <p:nvSpPr>
          <p:cNvPr id="445" name="Google Shape;445;g324ada8381f_0_89"/>
          <p:cNvSpPr txBox="1"/>
          <p:nvPr/>
        </p:nvSpPr>
        <p:spPr>
          <a:xfrm>
            <a:off x="452099" y="178250"/>
            <a:ext cx="8912100" cy="90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00A8F9"/>
                </a:solidFill>
                <a:latin typeface="Merriweather"/>
                <a:ea typeface="Merriweather"/>
                <a:cs typeface="Merriweather"/>
                <a:sym typeface="Merriweather"/>
              </a:rPr>
              <a:t>We need to remember to:</a:t>
            </a:r>
            <a:endParaRPr b="1" sz="700">
              <a:solidFill>
                <a:srgbClr val="00A8F9"/>
              </a:solidFill>
              <a:latin typeface="Merriweather"/>
              <a:ea typeface="Merriweather"/>
              <a:cs typeface="Merriweather"/>
              <a:sym typeface="Merriweather"/>
            </a:endParaRPr>
          </a:p>
        </p:txBody>
      </p:sp>
      <p:sp>
        <p:nvSpPr>
          <p:cNvPr id="446" name="Google Shape;446;g324ada8381f_0_89"/>
          <p:cNvSpPr txBox="1"/>
          <p:nvPr/>
        </p:nvSpPr>
        <p:spPr>
          <a:xfrm>
            <a:off x="577935" y="1275091"/>
            <a:ext cx="10763400" cy="38634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faithful to what God has called us to do</a:t>
            </a:r>
            <a:endParaRPr i="0" sz="34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Realize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Pray for those within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 Be Genuine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Have a long-term mindset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Help others with their God-given callings </a:t>
            </a:r>
            <a:endParaRPr sz="800">
              <a:solidFill>
                <a:srgbClr val="1A2230"/>
              </a:solidFill>
              <a:latin typeface="Merriweather"/>
              <a:ea typeface="Merriweather"/>
              <a:cs typeface="Merriweather"/>
              <a:sym typeface="Merriweather"/>
            </a:endParaRPr>
          </a:p>
          <a:p>
            <a:pPr indent="-9207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 </a:t>
            </a:r>
            <a:endParaRPr sz="1500">
              <a:solidFill>
                <a:srgbClr val="1A2230"/>
              </a:solidFill>
              <a:latin typeface="Merriweather"/>
              <a:ea typeface="Merriweather"/>
              <a:cs typeface="Merriweather"/>
              <a:sym typeface="Merriweather"/>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0" name="Shape 450"/>
        <p:cNvGrpSpPr/>
        <p:nvPr/>
      </p:nvGrpSpPr>
      <p:grpSpPr>
        <a:xfrm>
          <a:off x="0" y="0"/>
          <a:ext cx="0" cy="0"/>
          <a:chOff x="0" y="0"/>
          <a:chExt cx="0" cy="0"/>
        </a:xfrm>
      </p:grpSpPr>
      <p:sp>
        <p:nvSpPr>
          <p:cNvPr id="451" name="Google Shape;451;g324ada8381f_0_94"/>
          <p:cNvSpPr txBox="1"/>
          <p:nvPr/>
        </p:nvSpPr>
        <p:spPr>
          <a:xfrm>
            <a:off x="452099" y="178250"/>
            <a:ext cx="8912100" cy="90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00A8F9"/>
                </a:solidFill>
                <a:latin typeface="Merriweather"/>
                <a:ea typeface="Merriweather"/>
                <a:cs typeface="Merriweather"/>
                <a:sym typeface="Merriweather"/>
              </a:rPr>
              <a:t>We need to remember to:</a:t>
            </a:r>
            <a:endParaRPr b="1" sz="700">
              <a:solidFill>
                <a:srgbClr val="00A8F9"/>
              </a:solidFill>
              <a:latin typeface="Merriweather"/>
              <a:ea typeface="Merriweather"/>
              <a:cs typeface="Merriweather"/>
              <a:sym typeface="Merriweather"/>
            </a:endParaRPr>
          </a:p>
        </p:txBody>
      </p:sp>
      <p:sp>
        <p:nvSpPr>
          <p:cNvPr id="452" name="Google Shape;452;g324ada8381f_0_94"/>
          <p:cNvSpPr txBox="1"/>
          <p:nvPr/>
        </p:nvSpPr>
        <p:spPr>
          <a:xfrm>
            <a:off x="577925" y="1275100"/>
            <a:ext cx="11040900" cy="38634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faithful to what God has called us to do</a:t>
            </a:r>
            <a:endParaRPr i="0" sz="34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Realize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Pray for those within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Genuine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Have a long-term mindset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Help others with their God-given callings </a:t>
            </a:r>
            <a:endParaRPr sz="800">
              <a:solidFill>
                <a:srgbClr val="1A2230"/>
              </a:solidFill>
              <a:latin typeface="Merriweather"/>
              <a:ea typeface="Merriweather"/>
              <a:cs typeface="Merriweather"/>
              <a:sym typeface="Merriweather"/>
            </a:endParaRPr>
          </a:p>
          <a:p>
            <a:pPr indent="-920750" lvl="0" marL="914400" marR="0" rtl="0" algn="l">
              <a:spcBef>
                <a:spcPts val="0"/>
              </a:spcBef>
              <a:spcAft>
                <a:spcPts val="0"/>
              </a:spcAft>
              <a:buClr>
                <a:srgbClr val="1A2230"/>
              </a:buClr>
              <a:buSzPts val="4100"/>
              <a:buFont typeface="Merriweather"/>
              <a:buAutoNum type="arabicPeriod"/>
            </a:pPr>
            <a:r>
              <a:rPr lang="en-US" sz="3400">
                <a:solidFill>
                  <a:srgbClr val="1A2230"/>
                </a:solidFill>
                <a:latin typeface="Merriweather"/>
                <a:ea typeface="Merriweather"/>
                <a:cs typeface="Merriweather"/>
                <a:sym typeface="Merriweather"/>
              </a:rPr>
              <a:t>Model a spirit of power, love, and self-control</a:t>
            </a:r>
            <a:endParaRPr sz="900">
              <a:solidFill>
                <a:srgbClr val="1A2230"/>
              </a:solidFill>
              <a:latin typeface="Merriweather"/>
              <a:ea typeface="Merriweather"/>
              <a:cs typeface="Merriweather"/>
              <a:sym typeface="Merriweather"/>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6" name="Shape 456"/>
        <p:cNvGrpSpPr/>
        <p:nvPr/>
      </p:nvGrpSpPr>
      <p:grpSpPr>
        <a:xfrm>
          <a:off x="0" y="0"/>
          <a:ext cx="0" cy="0"/>
          <a:chOff x="0" y="0"/>
          <a:chExt cx="0" cy="0"/>
        </a:xfrm>
      </p:grpSpPr>
      <p:sp>
        <p:nvSpPr>
          <p:cNvPr id="457" name="Google Shape;457;p63"/>
          <p:cNvSpPr txBox="1"/>
          <p:nvPr/>
        </p:nvSpPr>
        <p:spPr>
          <a:xfrm>
            <a:off x="705073" y="484750"/>
            <a:ext cx="59643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1 John 4:18</a:t>
            </a:r>
            <a:endParaRPr b="1">
              <a:solidFill>
                <a:srgbClr val="00A8F9"/>
              </a:solidFill>
              <a:latin typeface="Merriweather"/>
              <a:ea typeface="Merriweather"/>
              <a:cs typeface="Merriweather"/>
              <a:sym typeface="Merriweather"/>
            </a:endParaRPr>
          </a:p>
        </p:txBody>
      </p:sp>
      <p:sp>
        <p:nvSpPr>
          <p:cNvPr id="458" name="Google Shape;458;p63"/>
          <p:cNvSpPr txBox="1"/>
          <p:nvPr/>
        </p:nvSpPr>
        <p:spPr>
          <a:xfrm>
            <a:off x="705075" y="1997550"/>
            <a:ext cx="10305600" cy="2862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500">
                <a:solidFill>
                  <a:srgbClr val="1A2230"/>
                </a:solidFill>
                <a:latin typeface="Merriweather"/>
                <a:ea typeface="Merriweather"/>
                <a:cs typeface="Merriweather"/>
                <a:sym typeface="Merriweather"/>
              </a:rPr>
              <a:t>There is no fear in love, but perfect love casts out fear. For fear has to do with punishment, and whoever fears has not been perfected in love</a:t>
            </a:r>
            <a:r>
              <a:rPr i="0" lang="en-US" sz="4500">
                <a:solidFill>
                  <a:srgbClr val="1A2230"/>
                </a:solidFill>
                <a:latin typeface="Merriweather"/>
                <a:ea typeface="Merriweather"/>
                <a:cs typeface="Merriweather"/>
                <a:sym typeface="Merriweather"/>
              </a:rPr>
              <a:t>.</a:t>
            </a:r>
            <a:endParaRPr i="0" sz="4500">
              <a:solidFill>
                <a:srgbClr val="1A2230"/>
              </a:solidFill>
              <a:latin typeface="Merriweather"/>
              <a:ea typeface="Merriweather"/>
              <a:cs typeface="Merriweather"/>
              <a:sym typeface="Merriweather"/>
            </a:endParaRP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2" name="Shape 462"/>
        <p:cNvGrpSpPr/>
        <p:nvPr/>
      </p:nvGrpSpPr>
      <p:grpSpPr>
        <a:xfrm>
          <a:off x="0" y="0"/>
          <a:ext cx="0" cy="0"/>
          <a:chOff x="0" y="0"/>
          <a:chExt cx="0" cy="0"/>
        </a:xfrm>
      </p:grpSpPr>
      <p:sp>
        <p:nvSpPr>
          <p:cNvPr id="463" name="Google Shape;463;p64"/>
          <p:cNvSpPr txBox="1"/>
          <p:nvPr/>
        </p:nvSpPr>
        <p:spPr>
          <a:xfrm>
            <a:off x="705074" y="484750"/>
            <a:ext cx="53034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John 14:27</a:t>
            </a:r>
            <a:endParaRPr b="1">
              <a:solidFill>
                <a:srgbClr val="00A8F9"/>
              </a:solidFill>
              <a:latin typeface="Merriweather"/>
              <a:ea typeface="Merriweather"/>
              <a:cs typeface="Merriweather"/>
              <a:sym typeface="Merriweather"/>
            </a:endParaRPr>
          </a:p>
        </p:txBody>
      </p:sp>
      <p:sp>
        <p:nvSpPr>
          <p:cNvPr id="464" name="Google Shape;464;p64"/>
          <p:cNvSpPr txBox="1"/>
          <p:nvPr/>
        </p:nvSpPr>
        <p:spPr>
          <a:xfrm>
            <a:off x="714305" y="1997546"/>
            <a:ext cx="10763400" cy="2862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500">
                <a:solidFill>
                  <a:srgbClr val="1A2230"/>
                </a:solidFill>
                <a:latin typeface="Merriweather"/>
                <a:ea typeface="Merriweather"/>
                <a:cs typeface="Merriweather"/>
                <a:sym typeface="Merriweather"/>
              </a:rPr>
              <a:t>Peace I leave with you; my peace I give to you. Not as the world gives do I give to you. Let not your hearts be troubled, neither let them be afraid.</a:t>
            </a:r>
            <a:endParaRPr sz="1100">
              <a:solidFill>
                <a:srgbClr val="1A2230"/>
              </a:solidFill>
              <a:latin typeface="Merriweather"/>
              <a:ea typeface="Merriweather"/>
              <a:cs typeface="Merriweather"/>
              <a:sym typeface="Merriweather"/>
            </a:endParaRPr>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8" name="Shape 468"/>
        <p:cNvGrpSpPr/>
        <p:nvPr/>
      </p:nvGrpSpPr>
      <p:grpSpPr>
        <a:xfrm>
          <a:off x="0" y="0"/>
          <a:ext cx="0" cy="0"/>
          <a:chOff x="0" y="0"/>
          <a:chExt cx="0" cy="0"/>
        </a:xfrm>
      </p:grpSpPr>
      <p:sp>
        <p:nvSpPr>
          <p:cNvPr id="469" name="Google Shape;469;p65"/>
          <p:cNvSpPr txBox="1"/>
          <p:nvPr/>
        </p:nvSpPr>
        <p:spPr>
          <a:xfrm>
            <a:off x="705073" y="484750"/>
            <a:ext cx="61110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Luke 10:19</a:t>
            </a:r>
            <a:endParaRPr b="1">
              <a:solidFill>
                <a:srgbClr val="00A8F9"/>
              </a:solidFill>
              <a:latin typeface="Merriweather"/>
              <a:ea typeface="Merriweather"/>
              <a:cs typeface="Merriweather"/>
              <a:sym typeface="Merriweather"/>
            </a:endParaRPr>
          </a:p>
        </p:txBody>
      </p:sp>
      <p:sp>
        <p:nvSpPr>
          <p:cNvPr id="470" name="Google Shape;470;p65"/>
          <p:cNvSpPr txBox="1"/>
          <p:nvPr/>
        </p:nvSpPr>
        <p:spPr>
          <a:xfrm>
            <a:off x="705075" y="1999650"/>
            <a:ext cx="11375100" cy="2986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700">
                <a:solidFill>
                  <a:srgbClr val="1A2230"/>
                </a:solidFill>
                <a:latin typeface="Merriweather"/>
                <a:ea typeface="Merriweather"/>
                <a:cs typeface="Merriweather"/>
                <a:sym typeface="Merriweather"/>
              </a:rPr>
              <a:t>Behold, I have given you authority </a:t>
            </a:r>
            <a:endParaRPr i="0" sz="47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700">
                <a:solidFill>
                  <a:srgbClr val="1A2230"/>
                </a:solidFill>
                <a:latin typeface="Merriweather"/>
                <a:ea typeface="Merriweather"/>
                <a:cs typeface="Merriweather"/>
                <a:sym typeface="Merriweather"/>
              </a:rPr>
              <a:t>to tread on serpents and scorpions, and over all the power of the enemy, and nothing shall hurt you.</a:t>
            </a:r>
            <a:endParaRPr sz="1300">
              <a:solidFill>
                <a:srgbClr val="1A2230"/>
              </a:solidFill>
              <a:latin typeface="Merriweather"/>
              <a:ea typeface="Merriweather"/>
              <a:cs typeface="Merriweather"/>
              <a:sym typeface="Merriweather"/>
            </a:endParaRPr>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4" name="Shape 474"/>
        <p:cNvGrpSpPr/>
        <p:nvPr/>
      </p:nvGrpSpPr>
      <p:grpSpPr>
        <a:xfrm>
          <a:off x="0" y="0"/>
          <a:ext cx="0" cy="0"/>
          <a:chOff x="0" y="0"/>
          <a:chExt cx="0" cy="0"/>
        </a:xfrm>
      </p:grpSpPr>
      <p:sp>
        <p:nvSpPr>
          <p:cNvPr id="475" name="Google Shape;475;p66"/>
          <p:cNvSpPr txBox="1"/>
          <p:nvPr/>
        </p:nvSpPr>
        <p:spPr>
          <a:xfrm>
            <a:off x="705075" y="484750"/>
            <a:ext cx="74742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Philippians 4:5</a:t>
            </a:r>
            <a:endParaRPr b="1">
              <a:solidFill>
                <a:srgbClr val="00A8F9"/>
              </a:solidFill>
              <a:latin typeface="Merriweather"/>
              <a:ea typeface="Merriweather"/>
              <a:cs typeface="Merriweather"/>
              <a:sym typeface="Merriweather"/>
            </a:endParaRPr>
          </a:p>
        </p:txBody>
      </p:sp>
      <p:sp>
        <p:nvSpPr>
          <p:cNvPr id="476" name="Google Shape;476;p66"/>
          <p:cNvSpPr txBox="1"/>
          <p:nvPr/>
        </p:nvSpPr>
        <p:spPr>
          <a:xfrm>
            <a:off x="714305" y="2471521"/>
            <a:ext cx="10763400" cy="1569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Let your reasonableness be known to everyone. The Lord is at hand</a:t>
            </a:r>
            <a:endParaRPr>
              <a:solidFill>
                <a:srgbClr val="1A2230"/>
              </a:solidFill>
              <a:latin typeface="Merriweather"/>
              <a:ea typeface="Merriweather"/>
              <a:cs typeface="Merriweather"/>
              <a:sym typeface="Merriweather"/>
            </a:endParaRP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0" name="Shape 480"/>
        <p:cNvGrpSpPr/>
        <p:nvPr/>
      </p:nvGrpSpPr>
      <p:grpSpPr>
        <a:xfrm>
          <a:off x="0" y="0"/>
          <a:ext cx="0" cy="0"/>
          <a:chOff x="0" y="0"/>
          <a:chExt cx="0" cy="0"/>
        </a:xfrm>
      </p:grpSpPr>
      <p:sp>
        <p:nvSpPr>
          <p:cNvPr id="481" name="Google Shape;481;p67"/>
          <p:cNvSpPr txBox="1"/>
          <p:nvPr/>
        </p:nvSpPr>
        <p:spPr>
          <a:xfrm>
            <a:off x="705075" y="484750"/>
            <a:ext cx="68241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Romans 8:15</a:t>
            </a:r>
            <a:endParaRPr b="1">
              <a:solidFill>
                <a:srgbClr val="00A8F9"/>
              </a:solidFill>
              <a:latin typeface="Merriweather"/>
              <a:ea typeface="Merriweather"/>
              <a:cs typeface="Merriweather"/>
              <a:sym typeface="Merriweather"/>
            </a:endParaRPr>
          </a:p>
        </p:txBody>
      </p:sp>
      <p:sp>
        <p:nvSpPr>
          <p:cNvPr id="482" name="Google Shape;482;p67"/>
          <p:cNvSpPr txBox="1"/>
          <p:nvPr/>
        </p:nvSpPr>
        <p:spPr>
          <a:xfrm>
            <a:off x="714305" y="2104521"/>
            <a:ext cx="10763400" cy="2739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300">
                <a:solidFill>
                  <a:srgbClr val="1A2230"/>
                </a:solidFill>
                <a:latin typeface="Merriweather"/>
                <a:ea typeface="Merriweather"/>
                <a:cs typeface="Merriweather"/>
                <a:sym typeface="Merriweather"/>
              </a:rPr>
              <a:t>For you did not receive the spirit of slavery to fall back into fear, but you have received the Spirit of adoption as sons, by whom we cry, “Abba! Father!”</a:t>
            </a:r>
            <a:endParaRPr sz="900">
              <a:solidFill>
                <a:srgbClr val="1A2230"/>
              </a:solidFill>
              <a:latin typeface="Merriweather"/>
              <a:ea typeface="Merriweather"/>
              <a:cs typeface="Merriweather"/>
              <a:sym typeface="Merriweather"/>
            </a:endParaRP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6" name="Shape 486"/>
        <p:cNvGrpSpPr/>
        <p:nvPr/>
      </p:nvGrpSpPr>
      <p:grpSpPr>
        <a:xfrm>
          <a:off x="0" y="0"/>
          <a:ext cx="0" cy="0"/>
          <a:chOff x="0" y="0"/>
          <a:chExt cx="0" cy="0"/>
        </a:xfrm>
      </p:grpSpPr>
      <p:sp>
        <p:nvSpPr>
          <p:cNvPr id="487" name="Google Shape;487;g324ada8381f_0_99"/>
          <p:cNvSpPr txBox="1"/>
          <p:nvPr/>
        </p:nvSpPr>
        <p:spPr>
          <a:xfrm>
            <a:off x="452099" y="178250"/>
            <a:ext cx="8912100" cy="908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300">
                <a:solidFill>
                  <a:srgbClr val="00A8F9"/>
                </a:solidFill>
                <a:latin typeface="Merriweather"/>
                <a:ea typeface="Merriweather"/>
                <a:cs typeface="Merriweather"/>
                <a:sym typeface="Merriweather"/>
              </a:rPr>
              <a:t>We need to remember to:</a:t>
            </a:r>
            <a:endParaRPr b="1" sz="700">
              <a:solidFill>
                <a:srgbClr val="00A8F9"/>
              </a:solidFill>
              <a:latin typeface="Merriweather"/>
              <a:ea typeface="Merriweather"/>
              <a:cs typeface="Merriweather"/>
              <a:sym typeface="Merriweather"/>
            </a:endParaRPr>
          </a:p>
        </p:txBody>
      </p:sp>
      <p:sp>
        <p:nvSpPr>
          <p:cNvPr id="488" name="Google Shape;488;g324ada8381f_0_99"/>
          <p:cNvSpPr txBox="1"/>
          <p:nvPr/>
        </p:nvSpPr>
        <p:spPr>
          <a:xfrm>
            <a:off x="577925" y="1275100"/>
            <a:ext cx="11040900" cy="3863400"/>
          </a:xfrm>
          <a:prstGeom prst="rect">
            <a:avLst/>
          </a:prstGeom>
          <a:noFill/>
          <a:ln>
            <a:noFill/>
          </a:ln>
        </p:spPr>
        <p:txBody>
          <a:bodyPr anchorCtr="0" anchor="t" bIns="45700" lIns="91425" spcFirstLastPara="1" rIns="91425" wrap="square" tIns="45700">
            <a:spAutoFit/>
          </a:bodyPr>
          <a:lstStyle/>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faithful to what God has called us to do</a:t>
            </a:r>
            <a:endParaRPr i="0" sz="34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Realize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Pray for those within our sphere of influence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Be Genuine</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Have a long-term mindset </a:t>
            </a:r>
            <a:endParaRPr sz="800">
              <a:solidFill>
                <a:srgbClr val="1A2230"/>
              </a:solidFill>
              <a:latin typeface="Merriweather"/>
              <a:ea typeface="Merriweather"/>
              <a:cs typeface="Merriweather"/>
              <a:sym typeface="Merriweather"/>
            </a:endParaRPr>
          </a:p>
          <a:p>
            <a:pPr indent="-876300" lvl="0" marL="914400" marR="0" rtl="0" algn="l">
              <a:spcBef>
                <a:spcPts val="0"/>
              </a:spcBef>
              <a:spcAft>
                <a:spcPts val="0"/>
              </a:spcAft>
              <a:buClr>
                <a:srgbClr val="1A2230"/>
              </a:buClr>
              <a:buSzPts val="3400"/>
              <a:buFont typeface="Merriweather"/>
              <a:buAutoNum type="arabicPeriod"/>
            </a:pPr>
            <a:r>
              <a:rPr lang="en-US" sz="3400">
                <a:solidFill>
                  <a:srgbClr val="1A2230"/>
                </a:solidFill>
                <a:latin typeface="Merriweather"/>
                <a:ea typeface="Merriweather"/>
                <a:cs typeface="Merriweather"/>
                <a:sym typeface="Merriweather"/>
              </a:rPr>
              <a:t>Help others with their God-given callings </a:t>
            </a:r>
            <a:endParaRPr sz="800">
              <a:solidFill>
                <a:srgbClr val="1A2230"/>
              </a:solidFill>
              <a:latin typeface="Merriweather"/>
              <a:ea typeface="Merriweather"/>
              <a:cs typeface="Merriweather"/>
              <a:sym typeface="Merriweather"/>
            </a:endParaRPr>
          </a:p>
          <a:p>
            <a:pPr indent="-920750" lvl="0" marL="914400" marR="0" rtl="0" algn="l">
              <a:spcBef>
                <a:spcPts val="0"/>
              </a:spcBef>
              <a:spcAft>
                <a:spcPts val="0"/>
              </a:spcAft>
              <a:buClr>
                <a:srgbClr val="1A2230"/>
              </a:buClr>
              <a:buSzPts val="4100"/>
              <a:buFont typeface="Merriweather"/>
              <a:buAutoNum type="arabicPeriod"/>
            </a:pPr>
            <a:r>
              <a:rPr lang="en-US" sz="3400">
                <a:solidFill>
                  <a:srgbClr val="1A2230"/>
                </a:solidFill>
                <a:latin typeface="Merriweather"/>
                <a:ea typeface="Merriweather"/>
                <a:cs typeface="Merriweather"/>
                <a:sym typeface="Merriweather"/>
              </a:rPr>
              <a:t>Model a spirit of power, love, and self-control</a:t>
            </a:r>
            <a:endParaRPr sz="900">
              <a:solidFill>
                <a:srgbClr val="1A2230"/>
              </a:solidFill>
              <a:latin typeface="Merriweather"/>
              <a:ea typeface="Merriweather"/>
              <a:cs typeface="Merriweather"/>
              <a:sym typeface="Merriweather"/>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2" name="Shape 492"/>
        <p:cNvGrpSpPr/>
        <p:nvPr/>
      </p:nvGrpSpPr>
      <p:grpSpPr>
        <a:xfrm>
          <a:off x="0" y="0"/>
          <a:ext cx="0" cy="0"/>
          <a:chOff x="0" y="0"/>
          <a:chExt cx="0" cy="0"/>
        </a:xfrm>
      </p:grpSpPr>
      <p:pic>
        <p:nvPicPr>
          <p:cNvPr id="493" name="Google Shape;493;g32c0c43fc7d_0_3"/>
          <p:cNvPicPr preferRelativeResize="0"/>
          <p:nvPr/>
        </p:nvPicPr>
        <p:blipFill>
          <a:blip r:embed="rId3">
            <a:alphaModFix/>
          </a:blip>
          <a:stretch>
            <a:fillRect/>
          </a:stretch>
        </p:blipFill>
        <p:spPr>
          <a:xfrm>
            <a:off x="0" y="-165150"/>
            <a:ext cx="12709325" cy="714900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7"/>
          <p:cNvSpPr txBox="1"/>
          <p:nvPr/>
        </p:nvSpPr>
        <p:spPr>
          <a:xfrm>
            <a:off x="705075" y="484750"/>
            <a:ext cx="60375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Luke 12:47</a:t>
            </a:r>
            <a:endParaRPr b="1">
              <a:solidFill>
                <a:srgbClr val="00A8F9"/>
              </a:solidFill>
              <a:latin typeface="Merriweather"/>
              <a:ea typeface="Merriweather"/>
              <a:cs typeface="Merriweather"/>
              <a:sym typeface="Merriweather"/>
            </a:endParaRPr>
          </a:p>
        </p:txBody>
      </p:sp>
      <p:sp>
        <p:nvSpPr>
          <p:cNvPr id="122" name="Google Shape;122;p7"/>
          <p:cNvSpPr txBox="1"/>
          <p:nvPr/>
        </p:nvSpPr>
        <p:spPr>
          <a:xfrm>
            <a:off x="705080" y="1685071"/>
            <a:ext cx="107634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And that servant who knew his master's will but did not get ready or act according to his will, will receive a severe beating.</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8"/>
          <p:cNvSpPr txBox="1"/>
          <p:nvPr/>
        </p:nvSpPr>
        <p:spPr>
          <a:xfrm>
            <a:off x="705074" y="484750"/>
            <a:ext cx="59955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Luke 12:48a</a:t>
            </a:r>
            <a:endParaRPr b="1">
              <a:solidFill>
                <a:srgbClr val="00A8F9"/>
              </a:solidFill>
              <a:latin typeface="Merriweather"/>
              <a:ea typeface="Merriweather"/>
              <a:cs typeface="Merriweather"/>
              <a:sym typeface="Merriweather"/>
            </a:endParaRPr>
          </a:p>
        </p:txBody>
      </p:sp>
      <p:sp>
        <p:nvSpPr>
          <p:cNvPr id="128" name="Google Shape;128;p8"/>
          <p:cNvSpPr txBox="1"/>
          <p:nvPr/>
        </p:nvSpPr>
        <p:spPr>
          <a:xfrm>
            <a:off x="705075" y="1905150"/>
            <a:ext cx="112179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But the one who did not know, </a:t>
            </a:r>
            <a:endParaRPr i="0" sz="48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and did what deserved a beating, will receive a light beating. </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9"/>
          <p:cNvSpPr txBox="1"/>
          <p:nvPr/>
        </p:nvSpPr>
        <p:spPr>
          <a:xfrm>
            <a:off x="705075" y="484750"/>
            <a:ext cx="63207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0A8F9"/>
                </a:solidFill>
                <a:latin typeface="Merriweather"/>
                <a:ea typeface="Merriweather"/>
                <a:cs typeface="Merriweather"/>
                <a:sym typeface="Merriweather"/>
              </a:rPr>
              <a:t>Luke 12:48b</a:t>
            </a:r>
            <a:endParaRPr b="1">
              <a:solidFill>
                <a:srgbClr val="00A8F9"/>
              </a:solidFill>
              <a:latin typeface="Merriweather"/>
              <a:ea typeface="Merriweather"/>
              <a:cs typeface="Merriweather"/>
              <a:sym typeface="Merriweather"/>
            </a:endParaRPr>
          </a:p>
        </p:txBody>
      </p:sp>
      <p:sp>
        <p:nvSpPr>
          <p:cNvPr id="134" name="Google Shape;134;p9"/>
          <p:cNvSpPr txBox="1"/>
          <p:nvPr/>
        </p:nvSpPr>
        <p:spPr>
          <a:xfrm>
            <a:off x="757500" y="2028300"/>
            <a:ext cx="10074900" cy="2801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400">
                <a:solidFill>
                  <a:srgbClr val="1A2230"/>
                </a:solidFill>
                <a:latin typeface="Merriweather"/>
                <a:ea typeface="Merriweather"/>
                <a:cs typeface="Merriweather"/>
                <a:sym typeface="Merriweather"/>
              </a:rPr>
              <a:t>Everyone to whom much was given, of him much will be required, and from him to whom they entrusted much, they will demand the more.</a:t>
            </a:r>
            <a:endParaRPr sz="1000">
              <a:solidFill>
                <a:srgbClr val="1A2230"/>
              </a:solidFill>
              <a:latin typeface="Merriweather"/>
              <a:ea typeface="Merriweather"/>
              <a:cs typeface="Merriweather"/>
              <a:sym typeface="Merriweathe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2024-11-25T20:36:18Z</dcterms:created>
  <dc:creator>Josh Fisher</dc:creator>
</cp:coreProperties>
</file>