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45.xml"/>
  <Override ContentType="application/vnd.openxmlformats-officedocument.presentationml.notesSlide+xml" PartName="/ppt/notesSlides/notesSlide3.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47.xml"/>
  <Override ContentType="application/vnd.openxmlformats-officedocument.presentationml.notesSlide+xml" PartName="/ppt/notesSlides/notesSlide17.xml"/>
  <Override ContentType="application/vnd.openxmlformats-officedocument.presentationml.notesSlide+xml" PartName="/ppt/notesSlides/notesSlide42.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43.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48.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44.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8.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43.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42.xml"/>
  <Override ContentType="application/vnd.openxmlformats-officedocument.presentationml.slide+xml" PartName="/ppt/slides/slide25.xml"/>
  <Override ContentType="application/vnd.openxmlformats-officedocument.presentationml.slide+xml" PartName="/ppt/slides/slide47.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 id="296" r:id="rId45"/>
    <p:sldId id="297" r:id="rId46"/>
    <p:sldId id="298" r:id="rId47"/>
    <p:sldId id="299" r:id="rId48"/>
    <p:sldId id="300" r:id="rId49"/>
    <p:sldId id="301" r:id="rId50"/>
    <p:sldId id="302" r:id="rId51"/>
    <p:sldId id="303" r:id="rId52"/>
  </p:sldIdLst>
  <p:sldSz cy="6858000" cx="12192000"/>
  <p:notesSz cx="6858000" cy="9144000"/>
  <p:embeddedFontLst>
    <p:embeddedFont>
      <p:font typeface="Play"/>
      <p:regular r:id="rId53"/>
      <p:bold r:id="rId54"/>
    </p:embeddedFont>
    <p:embeddedFont>
      <p:font typeface="Merriweather"/>
      <p:regular r:id="rId55"/>
      <p:bold r:id="rId56"/>
      <p:italic r:id="rId57"/>
      <p:boldItalic r:id="rId5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GoogleSlidesCustomDataVersion2">
      <go:slidesCustomData xmlns:go="http://customooxmlschemas.google.com/" r:id="rId59" roundtripDataSignature="AMtx7mjYty+m3RYZeovbI1Pe80Cp/nQX0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42" Type="http://schemas.openxmlformats.org/officeDocument/2006/relationships/slide" Target="slides/slide38.xml"/><Relationship Id="rId41" Type="http://schemas.openxmlformats.org/officeDocument/2006/relationships/slide" Target="slides/slide37.xml"/><Relationship Id="rId44" Type="http://schemas.openxmlformats.org/officeDocument/2006/relationships/slide" Target="slides/slide40.xml"/><Relationship Id="rId43" Type="http://schemas.openxmlformats.org/officeDocument/2006/relationships/slide" Target="slides/slide39.xml"/><Relationship Id="rId46" Type="http://schemas.openxmlformats.org/officeDocument/2006/relationships/slide" Target="slides/slide42.xml"/><Relationship Id="rId45" Type="http://schemas.openxmlformats.org/officeDocument/2006/relationships/slide" Target="slides/slide41.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48" Type="http://schemas.openxmlformats.org/officeDocument/2006/relationships/slide" Target="slides/slide44.xml"/><Relationship Id="rId47" Type="http://schemas.openxmlformats.org/officeDocument/2006/relationships/slide" Target="slides/slide43.xml"/><Relationship Id="rId49" Type="http://schemas.openxmlformats.org/officeDocument/2006/relationships/slide" Target="slides/slide45.xml"/><Relationship Id="rId5" Type="http://schemas.openxmlformats.org/officeDocument/2006/relationships/slide" Target="slides/slide1.xml"/><Relationship Id="rId6" Type="http://schemas.openxmlformats.org/officeDocument/2006/relationships/slide" Target="slides/slide2.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33" Type="http://schemas.openxmlformats.org/officeDocument/2006/relationships/slide" Target="slides/slide29.xml"/><Relationship Id="rId32" Type="http://schemas.openxmlformats.org/officeDocument/2006/relationships/slide" Target="slides/slide28.xml"/><Relationship Id="rId35" Type="http://schemas.openxmlformats.org/officeDocument/2006/relationships/slide" Target="slides/slide31.xml"/><Relationship Id="rId34" Type="http://schemas.openxmlformats.org/officeDocument/2006/relationships/slide" Target="slides/slide30.xml"/><Relationship Id="rId37" Type="http://schemas.openxmlformats.org/officeDocument/2006/relationships/slide" Target="slides/slide33.xml"/><Relationship Id="rId36" Type="http://schemas.openxmlformats.org/officeDocument/2006/relationships/slide" Target="slides/slide32.xml"/><Relationship Id="rId39" Type="http://schemas.openxmlformats.org/officeDocument/2006/relationships/slide" Target="slides/slide35.xml"/><Relationship Id="rId38" Type="http://schemas.openxmlformats.org/officeDocument/2006/relationships/slide" Target="slides/slide34.xml"/><Relationship Id="rId20" Type="http://schemas.openxmlformats.org/officeDocument/2006/relationships/slide" Target="slides/slide16.xml"/><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29" Type="http://schemas.openxmlformats.org/officeDocument/2006/relationships/slide" Target="slides/slide25.xml"/><Relationship Id="rId51" Type="http://schemas.openxmlformats.org/officeDocument/2006/relationships/slide" Target="slides/slide47.xml"/><Relationship Id="rId50" Type="http://schemas.openxmlformats.org/officeDocument/2006/relationships/slide" Target="slides/slide46.xml"/><Relationship Id="rId53" Type="http://schemas.openxmlformats.org/officeDocument/2006/relationships/font" Target="fonts/Play-regular.fntdata"/><Relationship Id="rId52" Type="http://schemas.openxmlformats.org/officeDocument/2006/relationships/slide" Target="slides/slide48.xml"/><Relationship Id="rId11" Type="http://schemas.openxmlformats.org/officeDocument/2006/relationships/slide" Target="slides/slide7.xml"/><Relationship Id="rId55" Type="http://schemas.openxmlformats.org/officeDocument/2006/relationships/font" Target="fonts/Merriweather-regular.fntdata"/><Relationship Id="rId10" Type="http://schemas.openxmlformats.org/officeDocument/2006/relationships/slide" Target="slides/slide6.xml"/><Relationship Id="rId54" Type="http://schemas.openxmlformats.org/officeDocument/2006/relationships/font" Target="fonts/Play-bold.fntdata"/><Relationship Id="rId13" Type="http://schemas.openxmlformats.org/officeDocument/2006/relationships/slide" Target="slides/slide9.xml"/><Relationship Id="rId57" Type="http://schemas.openxmlformats.org/officeDocument/2006/relationships/font" Target="fonts/Merriweather-italic.fntdata"/><Relationship Id="rId12" Type="http://schemas.openxmlformats.org/officeDocument/2006/relationships/slide" Target="slides/slide8.xml"/><Relationship Id="rId56" Type="http://schemas.openxmlformats.org/officeDocument/2006/relationships/font" Target="fonts/Merriweather-bold.fntdata"/><Relationship Id="rId15" Type="http://schemas.openxmlformats.org/officeDocument/2006/relationships/slide" Target="slides/slide11.xml"/><Relationship Id="rId59" Type="http://customschemas.google.com/relationships/presentationmetadata" Target="metadata"/><Relationship Id="rId14" Type="http://schemas.openxmlformats.org/officeDocument/2006/relationships/slide" Target="slides/slide10.xml"/><Relationship Id="rId58" Type="http://schemas.openxmlformats.org/officeDocument/2006/relationships/font" Target="fonts/Merriweather-boldItalic.fntdata"/><Relationship Id="rId17" Type="http://schemas.openxmlformats.org/officeDocument/2006/relationships/slide" Target="slides/slide13.xml"/><Relationship Id="rId16" Type="http://schemas.openxmlformats.org/officeDocument/2006/relationships/slide" Target="slides/slide12.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p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7" name="Google Shape;137;p1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32514bffafc_0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3" name="Google Shape;143;g32514bffafc_0_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3" name="Shape 153"/>
        <p:cNvGrpSpPr/>
        <p:nvPr/>
      </p:nvGrpSpPr>
      <p:grpSpPr>
        <a:xfrm>
          <a:off x="0" y="0"/>
          <a:ext cx="0" cy="0"/>
          <a:chOff x="0" y="0"/>
          <a:chExt cx="0" cy="0"/>
        </a:xfrm>
      </p:grpSpPr>
      <p:sp>
        <p:nvSpPr>
          <p:cNvPr id="154" name="Google Shape;154;g32514bffafc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55" name="Google Shape;155;g32514bffafc_0_1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32514bffafc_0_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1" name="Google Shape;161;g32514bffafc_0_1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p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67" name="Google Shape;167;p1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3" name="Google Shape;173;p1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7" name="Shape 177"/>
        <p:cNvGrpSpPr/>
        <p:nvPr/>
      </p:nvGrpSpPr>
      <p:grpSpPr>
        <a:xfrm>
          <a:off x="0" y="0"/>
          <a:ext cx="0" cy="0"/>
          <a:chOff x="0" y="0"/>
          <a:chExt cx="0" cy="0"/>
        </a:xfrm>
      </p:grpSpPr>
      <p:sp>
        <p:nvSpPr>
          <p:cNvPr id="178" name="Google Shape;178;p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79" name="Google Shape;179;p1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3" name="Shape 183"/>
        <p:cNvGrpSpPr/>
        <p:nvPr/>
      </p:nvGrpSpPr>
      <p:grpSpPr>
        <a:xfrm>
          <a:off x="0" y="0"/>
          <a:ext cx="0" cy="0"/>
          <a:chOff x="0" y="0"/>
          <a:chExt cx="0" cy="0"/>
        </a:xfrm>
      </p:grpSpPr>
      <p:sp>
        <p:nvSpPr>
          <p:cNvPr id="184" name="Google Shape;184;p1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85" name="Google Shape;185;p1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1" name="Google Shape;191;p1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p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9" name="Google Shape;89;p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g32514bffafc_0_2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97" name="Google Shape;197;g32514bffafc_0_2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1" name="Shape 201"/>
        <p:cNvGrpSpPr/>
        <p:nvPr/>
      </p:nvGrpSpPr>
      <p:grpSpPr>
        <a:xfrm>
          <a:off x="0" y="0"/>
          <a:ext cx="0" cy="0"/>
          <a:chOff x="0" y="0"/>
          <a:chExt cx="0" cy="0"/>
        </a:xfrm>
      </p:grpSpPr>
      <p:sp>
        <p:nvSpPr>
          <p:cNvPr id="202" name="Google Shape;202;p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3" name="Google Shape;203;p2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7" name="Shape 207"/>
        <p:cNvGrpSpPr/>
        <p:nvPr/>
      </p:nvGrpSpPr>
      <p:grpSpPr>
        <a:xfrm>
          <a:off x="0" y="0"/>
          <a:ext cx="0" cy="0"/>
          <a:chOff x="0" y="0"/>
          <a:chExt cx="0" cy="0"/>
        </a:xfrm>
      </p:grpSpPr>
      <p:sp>
        <p:nvSpPr>
          <p:cNvPr id="208" name="Google Shape;208;g32514bffafc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09" name="Google Shape;209;g32514bffafc_0_2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3" name="Shape 213"/>
        <p:cNvGrpSpPr/>
        <p:nvPr/>
      </p:nvGrpSpPr>
      <p:grpSpPr>
        <a:xfrm>
          <a:off x="0" y="0"/>
          <a:ext cx="0" cy="0"/>
          <a:chOff x="0" y="0"/>
          <a:chExt cx="0" cy="0"/>
        </a:xfrm>
      </p:grpSpPr>
      <p:sp>
        <p:nvSpPr>
          <p:cNvPr id="214" name="Google Shape;214;g32514bffafc_0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15" name="Google Shape;215;g32514bffafc_0_3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1" name="Google Shape;221;p2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5" name="Shape 225"/>
        <p:cNvGrpSpPr/>
        <p:nvPr/>
      </p:nvGrpSpPr>
      <p:grpSpPr>
        <a:xfrm>
          <a:off x="0" y="0"/>
          <a:ext cx="0" cy="0"/>
          <a:chOff x="0" y="0"/>
          <a:chExt cx="0" cy="0"/>
        </a:xfrm>
      </p:grpSpPr>
      <p:sp>
        <p:nvSpPr>
          <p:cNvPr id="226" name="Google Shape;226;p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27" name="Google Shape;227;p2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p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3" name="Google Shape;233;p2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32514bffafc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39" name="Google Shape;239;g32514bffafc_0_3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45" name="Google Shape;245;p2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9" name="Shape 249"/>
        <p:cNvGrpSpPr/>
        <p:nvPr/>
      </p:nvGrpSpPr>
      <p:grpSpPr>
        <a:xfrm>
          <a:off x="0" y="0"/>
          <a:ext cx="0" cy="0"/>
          <a:chOff x="0" y="0"/>
          <a:chExt cx="0" cy="0"/>
        </a:xfrm>
      </p:grpSpPr>
      <p:sp>
        <p:nvSpPr>
          <p:cNvPr id="250" name="Google Shape;250;g32514bffafc_0_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1" name="Google Shape;251;g32514bffafc_0_4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p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5" name="Google Shape;95;p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57" name="Google Shape;257;p30: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1" name="Shape 261"/>
        <p:cNvGrpSpPr/>
        <p:nvPr/>
      </p:nvGrpSpPr>
      <p:grpSpPr>
        <a:xfrm>
          <a:off x="0" y="0"/>
          <a:ext cx="0" cy="0"/>
          <a:chOff x="0" y="0"/>
          <a:chExt cx="0" cy="0"/>
        </a:xfrm>
      </p:grpSpPr>
      <p:sp>
        <p:nvSpPr>
          <p:cNvPr id="262" name="Google Shape;262;p3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3" name="Google Shape;263;p31: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69" name="Google Shape;269;p3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3" name="Shape 273"/>
        <p:cNvGrpSpPr/>
        <p:nvPr/>
      </p:nvGrpSpPr>
      <p:grpSpPr>
        <a:xfrm>
          <a:off x="0" y="0"/>
          <a:ext cx="0" cy="0"/>
          <a:chOff x="0" y="0"/>
          <a:chExt cx="0" cy="0"/>
        </a:xfrm>
      </p:grpSpPr>
      <p:sp>
        <p:nvSpPr>
          <p:cNvPr id="274" name="Google Shape;274;p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75" name="Google Shape;275;p3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9" name="Shape 279"/>
        <p:cNvGrpSpPr/>
        <p:nvPr/>
      </p:nvGrpSpPr>
      <p:grpSpPr>
        <a:xfrm>
          <a:off x="0" y="0"/>
          <a:ext cx="0" cy="0"/>
          <a:chOff x="0" y="0"/>
          <a:chExt cx="0" cy="0"/>
        </a:xfrm>
      </p:grpSpPr>
      <p:sp>
        <p:nvSpPr>
          <p:cNvPr id="280" name="Google Shape;280;p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1" name="Google Shape;281;p3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5" name="Shape 285"/>
        <p:cNvGrpSpPr/>
        <p:nvPr/>
      </p:nvGrpSpPr>
      <p:grpSpPr>
        <a:xfrm>
          <a:off x="0" y="0"/>
          <a:ext cx="0" cy="0"/>
          <a:chOff x="0" y="0"/>
          <a:chExt cx="0" cy="0"/>
        </a:xfrm>
      </p:grpSpPr>
      <p:sp>
        <p:nvSpPr>
          <p:cNvPr id="286" name="Google Shape;286;g32514bffafc_0_4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87" name="Google Shape;287;g32514bffafc_0_4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g32514bffafc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3" name="Google Shape;293;g32514bffafc_0_5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7" name="Shape 297"/>
        <p:cNvGrpSpPr/>
        <p:nvPr/>
      </p:nvGrpSpPr>
      <p:grpSpPr>
        <a:xfrm>
          <a:off x="0" y="0"/>
          <a:ext cx="0" cy="0"/>
          <a:chOff x="0" y="0"/>
          <a:chExt cx="0" cy="0"/>
        </a:xfrm>
      </p:grpSpPr>
      <p:sp>
        <p:nvSpPr>
          <p:cNvPr id="298" name="Google Shape;298;g32514bffafc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299" name="Google Shape;299;g32514bffafc_0_5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3" name="Shape 303"/>
        <p:cNvGrpSpPr/>
        <p:nvPr/>
      </p:nvGrpSpPr>
      <p:grpSpPr>
        <a:xfrm>
          <a:off x="0" y="0"/>
          <a:ext cx="0" cy="0"/>
          <a:chOff x="0" y="0"/>
          <a:chExt cx="0" cy="0"/>
        </a:xfrm>
      </p:grpSpPr>
      <p:sp>
        <p:nvSpPr>
          <p:cNvPr id="304" name="Google Shape;304;p3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05" name="Google Shape;305;p37: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9" name="Shape 309"/>
        <p:cNvGrpSpPr/>
        <p:nvPr/>
      </p:nvGrpSpPr>
      <p:grpSpPr>
        <a:xfrm>
          <a:off x="0" y="0"/>
          <a:ext cx="0" cy="0"/>
          <a:chOff x="0" y="0"/>
          <a:chExt cx="0" cy="0"/>
        </a:xfrm>
      </p:grpSpPr>
      <p:sp>
        <p:nvSpPr>
          <p:cNvPr id="310" name="Google Shape;310;p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1" name="Google Shape;311;p3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1" name="Google Shape;101;p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17" name="Google Shape;317;p3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1" name="Shape 321"/>
        <p:cNvGrpSpPr/>
        <p:nvPr/>
      </p:nvGrpSpPr>
      <p:grpSpPr>
        <a:xfrm>
          <a:off x="0" y="0"/>
          <a:ext cx="0" cy="0"/>
          <a:chOff x="0" y="0"/>
          <a:chExt cx="0" cy="0"/>
        </a:xfrm>
      </p:grpSpPr>
      <p:sp>
        <p:nvSpPr>
          <p:cNvPr id="322" name="Google Shape;322;g32514bffafc_0_6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3" name="Google Shape;323;g32514bffafc_0_6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7" name="Shape 327"/>
        <p:cNvGrpSpPr/>
        <p:nvPr/>
      </p:nvGrpSpPr>
      <p:grpSpPr>
        <a:xfrm>
          <a:off x="0" y="0"/>
          <a:ext cx="0" cy="0"/>
          <a:chOff x="0" y="0"/>
          <a:chExt cx="0" cy="0"/>
        </a:xfrm>
      </p:grpSpPr>
      <p:sp>
        <p:nvSpPr>
          <p:cNvPr id="328" name="Google Shape;328;g32514bffafc_0_6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29" name="Google Shape;329;g32514bffafc_0_68: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3" name="Shape 333"/>
        <p:cNvGrpSpPr/>
        <p:nvPr/>
      </p:nvGrpSpPr>
      <p:grpSpPr>
        <a:xfrm>
          <a:off x="0" y="0"/>
          <a:ext cx="0" cy="0"/>
          <a:chOff x="0" y="0"/>
          <a:chExt cx="0" cy="0"/>
        </a:xfrm>
      </p:grpSpPr>
      <p:sp>
        <p:nvSpPr>
          <p:cNvPr id="334" name="Google Shape;334;p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35" name="Google Shape;335;p42: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4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1" name="Google Shape;341;p43: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p4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47" name="Google Shape;347;p44: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1" name="Shape 351"/>
        <p:cNvGrpSpPr/>
        <p:nvPr/>
      </p:nvGrpSpPr>
      <p:grpSpPr>
        <a:xfrm>
          <a:off x="0" y="0"/>
          <a:ext cx="0" cy="0"/>
          <a:chOff x="0" y="0"/>
          <a:chExt cx="0" cy="0"/>
        </a:xfrm>
      </p:grpSpPr>
      <p:sp>
        <p:nvSpPr>
          <p:cNvPr id="352" name="Google Shape;352;p4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3" name="Google Shape;353;p4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7" name="Shape 357"/>
        <p:cNvGrpSpPr/>
        <p:nvPr/>
      </p:nvGrpSpPr>
      <p:grpSpPr>
        <a:xfrm>
          <a:off x="0" y="0"/>
          <a:ext cx="0" cy="0"/>
          <a:chOff x="0" y="0"/>
          <a:chExt cx="0" cy="0"/>
        </a:xfrm>
      </p:grpSpPr>
      <p:sp>
        <p:nvSpPr>
          <p:cNvPr id="358" name="Google Shape;358;g32514bffafc_0_7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59" name="Google Shape;359;g32514bffafc_0_7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g32c0d4441c7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365" name="Google Shape;365;g32c0d4441c7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p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07" name="Google Shape;107;p5: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p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3" name="Google Shape;113;p6: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32514bffafc_0_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9" name="Google Shape;119;g32514bffafc_0_3:notes"/>
          <p:cNvSpPr/>
          <p:nvPr>
            <p:ph idx="2" type="sldImg"/>
          </p:nvPr>
        </p:nvSpPr>
        <p:spPr>
          <a:xfrm>
            <a:off x="1143225" y="685800"/>
            <a:ext cx="4572300"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25" name="Google Shape;125;p8: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p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31" name="Google Shape;131;p9:notes"/>
          <p:cNvSpPr/>
          <p:nvPr>
            <p:ph idx="2" type="sldImg"/>
          </p:nvPr>
        </p:nvSpPr>
        <p:spPr>
          <a:xfrm>
            <a:off x="1143225" y="685800"/>
            <a:ext cx="4572225" cy="34290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3" name="Shape 13"/>
        <p:cNvGrpSpPr/>
        <p:nvPr/>
      </p:nvGrpSpPr>
      <p:grpSpPr>
        <a:xfrm>
          <a:off x="0" y="0"/>
          <a:ext cx="0" cy="0"/>
          <a:chOff x="0" y="0"/>
          <a:chExt cx="0" cy="0"/>
        </a:xfrm>
      </p:grpSpPr>
      <p:sp>
        <p:nvSpPr>
          <p:cNvPr id="14" name="Google Shape;14;p49"/>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5" name="Google Shape;15;p49"/>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16" name="Google Shape;16;p4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7" name="Google Shape;17;p4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8" name="Google Shape;18;p4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70" name="Shape 70"/>
        <p:cNvGrpSpPr/>
        <p:nvPr/>
      </p:nvGrpSpPr>
      <p:grpSpPr>
        <a:xfrm>
          <a:off x="0" y="0"/>
          <a:ext cx="0" cy="0"/>
          <a:chOff x="0" y="0"/>
          <a:chExt cx="0" cy="0"/>
        </a:xfrm>
      </p:grpSpPr>
      <p:sp>
        <p:nvSpPr>
          <p:cNvPr id="71" name="Google Shape;71;p5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2" name="Google Shape;72;p58"/>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3" name="Google Shape;73;p5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4" name="Google Shape;74;p5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5" name="Google Shape;75;p5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76" name="Shape 76"/>
        <p:cNvGrpSpPr/>
        <p:nvPr/>
      </p:nvGrpSpPr>
      <p:grpSpPr>
        <a:xfrm>
          <a:off x="0" y="0"/>
          <a:ext cx="0" cy="0"/>
          <a:chOff x="0" y="0"/>
          <a:chExt cx="0" cy="0"/>
        </a:xfrm>
      </p:grpSpPr>
      <p:sp>
        <p:nvSpPr>
          <p:cNvPr id="77" name="Google Shape;77;p59"/>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8" name="Google Shape;78;p59"/>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9" name="Google Shape;79;p5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0" name="Google Shape;80;p5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81" name="Google Shape;81;p5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9" name="Shape 19"/>
        <p:cNvGrpSpPr/>
        <p:nvPr/>
      </p:nvGrpSpPr>
      <p:grpSpPr>
        <a:xfrm>
          <a:off x="0" y="0"/>
          <a:ext cx="0" cy="0"/>
          <a:chOff x="0" y="0"/>
          <a:chExt cx="0" cy="0"/>
        </a:xfrm>
      </p:grpSpPr>
      <p:sp>
        <p:nvSpPr>
          <p:cNvPr id="20" name="Google Shape;20;p5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1" name="Google Shape;21;p5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22" name="Google Shape;22;p5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3" name="Google Shape;23;p5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4" name="Google Shape;24;p5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5" name="Shape 25"/>
        <p:cNvGrpSpPr/>
        <p:nvPr/>
      </p:nvGrpSpPr>
      <p:grpSpPr>
        <a:xfrm>
          <a:off x="0" y="0"/>
          <a:ext cx="0" cy="0"/>
          <a:chOff x="0" y="0"/>
          <a:chExt cx="0" cy="0"/>
        </a:xfrm>
      </p:grpSpPr>
      <p:sp>
        <p:nvSpPr>
          <p:cNvPr id="26" name="Google Shape;26;p51"/>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Play"/>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7" name="Google Shape;27;p51"/>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757575"/>
              </a:buClr>
              <a:buSzPts val="2400"/>
              <a:buNone/>
              <a:defRPr sz="2400">
                <a:solidFill>
                  <a:srgbClr val="757575"/>
                </a:solidFill>
              </a:defRPr>
            </a:lvl1pPr>
            <a:lvl2pPr indent="-228600" lvl="1" marL="914400" algn="l">
              <a:lnSpc>
                <a:spcPct val="90000"/>
              </a:lnSpc>
              <a:spcBef>
                <a:spcPts val="500"/>
              </a:spcBef>
              <a:spcAft>
                <a:spcPts val="0"/>
              </a:spcAft>
              <a:buClr>
                <a:srgbClr val="757575"/>
              </a:buClr>
              <a:buSzPts val="2000"/>
              <a:buNone/>
              <a:defRPr sz="2000">
                <a:solidFill>
                  <a:srgbClr val="757575"/>
                </a:solidFill>
              </a:defRPr>
            </a:lvl2pPr>
            <a:lvl3pPr indent="-228600" lvl="2" marL="1371600" algn="l">
              <a:lnSpc>
                <a:spcPct val="90000"/>
              </a:lnSpc>
              <a:spcBef>
                <a:spcPts val="500"/>
              </a:spcBef>
              <a:spcAft>
                <a:spcPts val="0"/>
              </a:spcAft>
              <a:buClr>
                <a:srgbClr val="757575"/>
              </a:buClr>
              <a:buSzPts val="1800"/>
              <a:buNone/>
              <a:defRPr sz="1800">
                <a:solidFill>
                  <a:srgbClr val="757575"/>
                </a:solidFill>
              </a:defRPr>
            </a:lvl3pPr>
            <a:lvl4pPr indent="-228600" lvl="3" marL="1828800" algn="l">
              <a:lnSpc>
                <a:spcPct val="90000"/>
              </a:lnSpc>
              <a:spcBef>
                <a:spcPts val="500"/>
              </a:spcBef>
              <a:spcAft>
                <a:spcPts val="0"/>
              </a:spcAft>
              <a:buClr>
                <a:srgbClr val="757575"/>
              </a:buClr>
              <a:buSzPts val="1600"/>
              <a:buNone/>
              <a:defRPr sz="1600">
                <a:solidFill>
                  <a:srgbClr val="757575"/>
                </a:solidFill>
              </a:defRPr>
            </a:lvl4pPr>
            <a:lvl5pPr indent="-228600" lvl="4" marL="2286000" algn="l">
              <a:lnSpc>
                <a:spcPct val="90000"/>
              </a:lnSpc>
              <a:spcBef>
                <a:spcPts val="500"/>
              </a:spcBef>
              <a:spcAft>
                <a:spcPts val="0"/>
              </a:spcAft>
              <a:buClr>
                <a:srgbClr val="757575"/>
              </a:buClr>
              <a:buSzPts val="1600"/>
              <a:buNone/>
              <a:defRPr sz="1600">
                <a:solidFill>
                  <a:srgbClr val="757575"/>
                </a:solidFill>
              </a:defRPr>
            </a:lvl5pPr>
            <a:lvl6pPr indent="-228600" lvl="5" marL="2743200" algn="l">
              <a:lnSpc>
                <a:spcPct val="90000"/>
              </a:lnSpc>
              <a:spcBef>
                <a:spcPts val="500"/>
              </a:spcBef>
              <a:spcAft>
                <a:spcPts val="0"/>
              </a:spcAft>
              <a:buClr>
                <a:srgbClr val="757575"/>
              </a:buClr>
              <a:buSzPts val="1600"/>
              <a:buNone/>
              <a:defRPr sz="1600">
                <a:solidFill>
                  <a:srgbClr val="757575"/>
                </a:solidFill>
              </a:defRPr>
            </a:lvl6pPr>
            <a:lvl7pPr indent="-228600" lvl="6" marL="3200400" algn="l">
              <a:lnSpc>
                <a:spcPct val="90000"/>
              </a:lnSpc>
              <a:spcBef>
                <a:spcPts val="500"/>
              </a:spcBef>
              <a:spcAft>
                <a:spcPts val="0"/>
              </a:spcAft>
              <a:buClr>
                <a:srgbClr val="757575"/>
              </a:buClr>
              <a:buSzPts val="1600"/>
              <a:buNone/>
              <a:defRPr sz="1600">
                <a:solidFill>
                  <a:srgbClr val="757575"/>
                </a:solidFill>
              </a:defRPr>
            </a:lvl7pPr>
            <a:lvl8pPr indent="-228600" lvl="7" marL="3657600" algn="l">
              <a:lnSpc>
                <a:spcPct val="90000"/>
              </a:lnSpc>
              <a:spcBef>
                <a:spcPts val="500"/>
              </a:spcBef>
              <a:spcAft>
                <a:spcPts val="0"/>
              </a:spcAft>
              <a:buClr>
                <a:srgbClr val="757575"/>
              </a:buClr>
              <a:buSzPts val="1600"/>
              <a:buNone/>
              <a:defRPr sz="1600">
                <a:solidFill>
                  <a:srgbClr val="757575"/>
                </a:solidFill>
              </a:defRPr>
            </a:lvl8pPr>
            <a:lvl9pPr indent="-228600" lvl="8" marL="4114800" algn="l">
              <a:lnSpc>
                <a:spcPct val="90000"/>
              </a:lnSpc>
              <a:spcBef>
                <a:spcPts val="500"/>
              </a:spcBef>
              <a:spcAft>
                <a:spcPts val="0"/>
              </a:spcAft>
              <a:buClr>
                <a:srgbClr val="757575"/>
              </a:buClr>
              <a:buSzPts val="1600"/>
              <a:buNone/>
              <a:defRPr sz="1600">
                <a:solidFill>
                  <a:srgbClr val="757575"/>
                </a:solidFill>
              </a:defRPr>
            </a:lvl9pPr>
          </a:lstStyle>
          <a:p/>
        </p:txBody>
      </p:sp>
      <p:sp>
        <p:nvSpPr>
          <p:cNvPr id="28" name="Google Shape;28;p5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9" name="Google Shape;29;p5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0" name="Google Shape;30;p5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31" name="Shape 31"/>
        <p:cNvGrpSpPr/>
        <p:nvPr/>
      </p:nvGrpSpPr>
      <p:grpSpPr>
        <a:xfrm>
          <a:off x="0" y="0"/>
          <a:ext cx="0" cy="0"/>
          <a:chOff x="0" y="0"/>
          <a:chExt cx="0" cy="0"/>
        </a:xfrm>
      </p:grpSpPr>
      <p:sp>
        <p:nvSpPr>
          <p:cNvPr id="32" name="Google Shape;32;p5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3" name="Google Shape;33;p52"/>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4" name="Google Shape;34;p52"/>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5" name="Google Shape;35;p5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6" name="Google Shape;36;p5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7" name="Google Shape;37;p5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38" name="Shape 38"/>
        <p:cNvGrpSpPr/>
        <p:nvPr/>
      </p:nvGrpSpPr>
      <p:grpSpPr>
        <a:xfrm>
          <a:off x="0" y="0"/>
          <a:ext cx="0" cy="0"/>
          <a:chOff x="0" y="0"/>
          <a:chExt cx="0" cy="0"/>
        </a:xfrm>
      </p:grpSpPr>
      <p:sp>
        <p:nvSpPr>
          <p:cNvPr id="39" name="Google Shape;39;p53"/>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0" name="Google Shape;40;p53"/>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1" name="Google Shape;41;p53"/>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2" name="Google Shape;42;p53"/>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3" name="Google Shape;43;p53"/>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4" name="Google Shape;44;p5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5" name="Google Shape;45;p5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6" name="Google Shape;46;p5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7" name="Shape 47"/>
        <p:cNvGrpSpPr/>
        <p:nvPr/>
      </p:nvGrpSpPr>
      <p:grpSpPr>
        <a:xfrm>
          <a:off x="0" y="0"/>
          <a:ext cx="0" cy="0"/>
          <a:chOff x="0" y="0"/>
          <a:chExt cx="0" cy="0"/>
        </a:xfrm>
      </p:grpSpPr>
      <p:sp>
        <p:nvSpPr>
          <p:cNvPr id="48" name="Google Shape;48;p5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9" name="Google Shape;49;p5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0" name="Google Shape;50;p5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1" name="Google Shape;51;p5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2" name="Shape 52"/>
        <p:cNvGrpSpPr/>
        <p:nvPr/>
      </p:nvGrpSpPr>
      <p:grpSpPr>
        <a:xfrm>
          <a:off x="0" y="0"/>
          <a:ext cx="0" cy="0"/>
          <a:chOff x="0" y="0"/>
          <a:chExt cx="0" cy="0"/>
        </a:xfrm>
      </p:grpSpPr>
      <p:sp>
        <p:nvSpPr>
          <p:cNvPr id="53" name="Google Shape;53;p5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4" name="Google Shape;54;p5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5" name="Google Shape;55;p5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56" name="Shape 56"/>
        <p:cNvGrpSpPr/>
        <p:nvPr/>
      </p:nvGrpSpPr>
      <p:grpSpPr>
        <a:xfrm>
          <a:off x="0" y="0"/>
          <a:ext cx="0" cy="0"/>
          <a:chOff x="0" y="0"/>
          <a:chExt cx="0" cy="0"/>
        </a:xfrm>
      </p:grpSpPr>
      <p:sp>
        <p:nvSpPr>
          <p:cNvPr id="57" name="Google Shape;57;p56"/>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8" name="Google Shape;58;p56"/>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9" name="Google Shape;59;p56"/>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0" name="Google Shape;60;p5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1" name="Google Shape;61;p5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2" name="Google Shape;62;p5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63" name="Shape 63"/>
        <p:cNvGrpSpPr/>
        <p:nvPr/>
      </p:nvGrpSpPr>
      <p:grpSpPr>
        <a:xfrm>
          <a:off x="0" y="0"/>
          <a:ext cx="0" cy="0"/>
          <a:chOff x="0" y="0"/>
          <a:chExt cx="0" cy="0"/>
        </a:xfrm>
      </p:grpSpPr>
      <p:sp>
        <p:nvSpPr>
          <p:cNvPr id="64" name="Google Shape;64;p5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Play"/>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5" name="Google Shape;65;p57"/>
          <p:cNvSpPr/>
          <p:nvPr>
            <p:ph idx="2" type="pic"/>
          </p:nvPr>
        </p:nvSpPr>
        <p:spPr>
          <a:xfrm>
            <a:off x="5183188" y="987425"/>
            <a:ext cx="6172200" cy="4873625"/>
          </a:xfrm>
          <a:prstGeom prst="rect">
            <a:avLst/>
          </a:prstGeom>
          <a:noFill/>
          <a:ln>
            <a:noFill/>
          </a:ln>
        </p:spPr>
      </p:sp>
      <p:sp>
        <p:nvSpPr>
          <p:cNvPr id="66" name="Google Shape;66;p57"/>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7" name="Google Shape;67;p5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8" name="Google Shape;68;p5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9" name="Google Shape;69;p5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buNone/>
              <a:defRPr/>
            </a:lvl1pPr>
            <a:lvl2pPr indent="0" lvl="1" marL="0" algn="r">
              <a:spcBef>
                <a:spcPts val="0"/>
              </a:spcBef>
              <a:buNone/>
              <a:defRPr/>
            </a:lvl2pPr>
            <a:lvl3pPr indent="0" lvl="2" marL="0" algn="r">
              <a:spcBef>
                <a:spcPts val="0"/>
              </a:spcBef>
              <a:buNone/>
              <a:defRPr/>
            </a:lvl3pPr>
            <a:lvl4pPr indent="0" lvl="3" marL="0" algn="r">
              <a:spcBef>
                <a:spcPts val="0"/>
              </a:spcBef>
              <a:buNone/>
              <a:defRPr/>
            </a:lvl4pPr>
            <a:lvl5pPr indent="0" lvl="4" marL="0" algn="r">
              <a:spcBef>
                <a:spcPts val="0"/>
              </a:spcBef>
              <a:buNone/>
              <a:defRPr/>
            </a:lvl5pPr>
            <a:lvl6pPr indent="0" lvl="5" marL="0" algn="r">
              <a:spcBef>
                <a:spcPts val="0"/>
              </a:spcBef>
              <a:buNone/>
              <a:defRPr/>
            </a:lvl6pPr>
            <a:lvl7pPr indent="0" lvl="6" marL="0" algn="r">
              <a:spcBef>
                <a:spcPts val="0"/>
              </a:spcBef>
              <a:buNone/>
              <a:defRPr/>
            </a:lvl7pPr>
            <a:lvl8pPr indent="0" lvl="7" marL="0" algn="r">
              <a:spcBef>
                <a:spcPts val="0"/>
              </a:spcBef>
              <a:buNone/>
              <a:defRPr/>
            </a:lvl8pPr>
            <a:lvl9pPr indent="0" lvl="8" marL="0" algn="r">
              <a:spcBef>
                <a:spcPts val="0"/>
              </a:spcBef>
              <a:buNone/>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9.xml"/><Relationship Id="rId10" Type="http://schemas.openxmlformats.org/officeDocument/2006/relationships/slideLayout" Target="../slideLayouts/slideLayout8.xml"/><Relationship Id="rId13" Type="http://schemas.openxmlformats.org/officeDocument/2006/relationships/slideLayout" Target="../slideLayouts/slideLayout11.xml"/><Relationship Id="rId12" Type="http://schemas.openxmlformats.org/officeDocument/2006/relationships/slideLayout" Target="../slideLayouts/slideLayout10.xml"/><Relationship Id="rId1" Type="http://schemas.openxmlformats.org/officeDocument/2006/relationships/image" Target="../media/image1.png"/><Relationship Id="rId2" Type="http://schemas.openxmlformats.org/officeDocument/2006/relationships/image" Target="../media/image2.png"/><Relationship Id="rId3" Type="http://schemas.openxmlformats.org/officeDocument/2006/relationships/slideLayout" Target="../slideLayouts/slideLayout1.xml"/><Relationship Id="rId4" Type="http://schemas.openxmlformats.org/officeDocument/2006/relationships/slideLayout" Target="../slideLayouts/slideLayout2.xml"/><Relationship Id="rId9" Type="http://schemas.openxmlformats.org/officeDocument/2006/relationships/slideLayout" Target="../slideLayouts/slideLayout7.xml"/><Relationship Id="rId14" Type="http://schemas.openxmlformats.org/officeDocument/2006/relationships/theme" Target="../theme/theme2.xml"/><Relationship Id="rId5" Type="http://schemas.openxmlformats.org/officeDocument/2006/relationships/slideLayout" Target="../slideLayouts/slideLayout3.xml"/><Relationship Id="rId6" Type="http://schemas.openxmlformats.org/officeDocument/2006/relationships/slideLayout" Target="../slideLayouts/slideLayout4.xml"/><Relationship Id="rId7" Type="http://schemas.openxmlformats.org/officeDocument/2006/relationships/slideLayout" Target="../slideLayouts/slideLayout5.xml"/><Relationship Id="rId8"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4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Play"/>
              <a:buNone/>
              <a:defRPr b="0" i="0" sz="4400" u="none" cap="none" strike="noStrike">
                <a:solidFill>
                  <a:schemeClr val="dk1"/>
                </a:solidFill>
                <a:latin typeface="Play"/>
                <a:ea typeface="Play"/>
                <a:cs typeface="Play"/>
                <a:sym typeface="Play"/>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4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8" name="Google Shape;8;p4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9" name="Google Shape;9;p4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757575"/>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0" name="Google Shape;10;p4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buNone/>
              <a:defRPr b="0" i="0" sz="1200" u="none" cap="none" strike="noStrike">
                <a:solidFill>
                  <a:srgbClr val="757575"/>
                </a:solidFill>
                <a:latin typeface="Arial"/>
                <a:ea typeface="Arial"/>
                <a:cs typeface="Arial"/>
                <a:sym typeface="Arial"/>
              </a:defRPr>
            </a:lvl1pPr>
            <a:lvl2pPr indent="0" lvl="1" marL="0" marR="0" rtl="0" algn="r">
              <a:spcBef>
                <a:spcPts val="0"/>
              </a:spcBef>
              <a:buNone/>
              <a:defRPr b="0" i="0" sz="1200" u="none" cap="none" strike="noStrike">
                <a:solidFill>
                  <a:srgbClr val="757575"/>
                </a:solidFill>
                <a:latin typeface="Arial"/>
                <a:ea typeface="Arial"/>
                <a:cs typeface="Arial"/>
                <a:sym typeface="Arial"/>
              </a:defRPr>
            </a:lvl2pPr>
            <a:lvl3pPr indent="0" lvl="2" marL="0" marR="0" rtl="0" algn="r">
              <a:spcBef>
                <a:spcPts val="0"/>
              </a:spcBef>
              <a:buNone/>
              <a:defRPr b="0" i="0" sz="1200" u="none" cap="none" strike="noStrike">
                <a:solidFill>
                  <a:srgbClr val="757575"/>
                </a:solidFill>
                <a:latin typeface="Arial"/>
                <a:ea typeface="Arial"/>
                <a:cs typeface="Arial"/>
                <a:sym typeface="Arial"/>
              </a:defRPr>
            </a:lvl3pPr>
            <a:lvl4pPr indent="0" lvl="3" marL="0" marR="0" rtl="0" algn="r">
              <a:spcBef>
                <a:spcPts val="0"/>
              </a:spcBef>
              <a:buNone/>
              <a:defRPr b="0" i="0" sz="1200" u="none" cap="none" strike="noStrike">
                <a:solidFill>
                  <a:srgbClr val="757575"/>
                </a:solidFill>
                <a:latin typeface="Arial"/>
                <a:ea typeface="Arial"/>
                <a:cs typeface="Arial"/>
                <a:sym typeface="Arial"/>
              </a:defRPr>
            </a:lvl4pPr>
            <a:lvl5pPr indent="0" lvl="4" marL="0" marR="0" rtl="0" algn="r">
              <a:spcBef>
                <a:spcPts val="0"/>
              </a:spcBef>
              <a:buNone/>
              <a:defRPr b="0" i="0" sz="1200" u="none" cap="none" strike="noStrike">
                <a:solidFill>
                  <a:srgbClr val="757575"/>
                </a:solidFill>
                <a:latin typeface="Arial"/>
                <a:ea typeface="Arial"/>
                <a:cs typeface="Arial"/>
                <a:sym typeface="Arial"/>
              </a:defRPr>
            </a:lvl5pPr>
            <a:lvl6pPr indent="0" lvl="5" marL="0" marR="0" rtl="0" algn="r">
              <a:spcBef>
                <a:spcPts val="0"/>
              </a:spcBef>
              <a:buNone/>
              <a:defRPr b="0" i="0" sz="1200" u="none" cap="none" strike="noStrike">
                <a:solidFill>
                  <a:srgbClr val="757575"/>
                </a:solidFill>
                <a:latin typeface="Arial"/>
                <a:ea typeface="Arial"/>
                <a:cs typeface="Arial"/>
                <a:sym typeface="Arial"/>
              </a:defRPr>
            </a:lvl6pPr>
            <a:lvl7pPr indent="0" lvl="6" marL="0" marR="0" rtl="0" algn="r">
              <a:spcBef>
                <a:spcPts val="0"/>
              </a:spcBef>
              <a:buNone/>
              <a:defRPr b="0" i="0" sz="1200" u="none" cap="none" strike="noStrike">
                <a:solidFill>
                  <a:srgbClr val="757575"/>
                </a:solidFill>
                <a:latin typeface="Arial"/>
                <a:ea typeface="Arial"/>
                <a:cs typeface="Arial"/>
                <a:sym typeface="Arial"/>
              </a:defRPr>
            </a:lvl7pPr>
            <a:lvl8pPr indent="0" lvl="7" marL="0" marR="0" rtl="0" algn="r">
              <a:spcBef>
                <a:spcPts val="0"/>
              </a:spcBef>
              <a:buNone/>
              <a:defRPr b="0" i="0" sz="1200" u="none" cap="none" strike="noStrike">
                <a:solidFill>
                  <a:srgbClr val="757575"/>
                </a:solidFill>
                <a:latin typeface="Arial"/>
                <a:ea typeface="Arial"/>
                <a:cs typeface="Arial"/>
                <a:sym typeface="Arial"/>
              </a:defRPr>
            </a:lvl8pPr>
            <a:lvl9pPr indent="0" lvl="8" marL="0" marR="0" rtl="0" algn="r">
              <a:spcBef>
                <a:spcPts val="0"/>
              </a:spcBef>
              <a:buNone/>
              <a:defRPr b="0" i="0" sz="1200" u="none" cap="none" strike="noStrike">
                <a:solidFill>
                  <a:srgbClr val="757575"/>
                </a:solidFill>
                <a:latin typeface="Arial"/>
                <a:ea typeface="Arial"/>
                <a:cs typeface="Arial"/>
                <a:sym typeface="Arial"/>
              </a:defRPr>
            </a:lvl9pPr>
          </a:lstStyle>
          <a:p>
            <a:pPr indent="0" lvl="0" marL="0" rtl="0" algn="r">
              <a:spcBef>
                <a:spcPts val="0"/>
              </a:spcBef>
              <a:spcAft>
                <a:spcPts val="0"/>
              </a:spcAft>
              <a:buNone/>
            </a:pPr>
            <a:fld id="{00000000-1234-1234-1234-123412341234}" type="slidenum">
              <a:rPr lang="en-US"/>
              <a:t>‹#›</a:t>
            </a:fld>
            <a:endParaRPr/>
          </a:p>
        </p:txBody>
      </p:sp>
      <p:pic>
        <p:nvPicPr>
          <p:cNvPr id="11" name="Google Shape;11;p48"/>
          <p:cNvPicPr preferRelativeResize="0"/>
          <p:nvPr/>
        </p:nvPicPr>
        <p:blipFill rotWithShape="1">
          <a:blip r:embed="rId1">
            <a:alphaModFix/>
          </a:blip>
          <a:srcRect b="0" l="0" r="0" t="0"/>
          <a:stretch/>
        </p:blipFill>
        <p:spPr>
          <a:xfrm>
            <a:off x="0" y="0"/>
            <a:ext cx="12192000" cy="6858000"/>
          </a:xfrm>
          <a:prstGeom prst="rect">
            <a:avLst/>
          </a:prstGeom>
          <a:noFill/>
          <a:ln>
            <a:noFill/>
          </a:ln>
        </p:spPr>
      </p:pic>
      <p:pic>
        <p:nvPicPr>
          <p:cNvPr id="12" name="Google Shape;12;p48"/>
          <p:cNvPicPr preferRelativeResize="0"/>
          <p:nvPr/>
        </p:nvPicPr>
        <p:blipFill>
          <a:blip r:embed="rId2">
            <a:alphaModFix/>
          </a:blip>
          <a:stretch>
            <a:fillRect/>
          </a:stretch>
        </p:blipFill>
        <p:spPr>
          <a:xfrm>
            <a:off x="0" y="13"/>
            <a:ext cx="12192000" cy="6857976"/>
          </a:xfrm>
          <a:prstGeom prst="rect">
            <a:avLst/>
          </a:prstGeom>
          <a:noFill/>
          <a:ln>
            <a:noFill/>
          </a:ln>
        </p:spPr>
      </p:pic>
    </p:spTree>
  </p:cSld>
  <p:clrMap accent1="accent1" accent2="accent2" accent3="accent3" accent4="accent4" accent5="accent5" accent6="accent6" bg1="lt1" bg2="dk2" tx1="dk1" tx2="lt2" folHlink="folHlink" hlink="hlink"/>
  <p:sldLayoutIdLst>
    <p:sldLayoutId id="2147483649" r:id="rId3"/>
    <p:sldLayoutId id="2147483650" r:id="rId4"/>
    <p:sldLayoutId id="2147483651" r:id="rId5"/>
    <p:sldLayoutId id="2147483652" r:id="rId6"/>
    <p:sldLayoutId id="2147483653" r:id="rId7"/>
    <p:sldLayoutId id="2147483654" r:id="rId8"/>
    <p:sldLayoutId id="2147483655" r:id="rId9"/>
    <p:sldLayoutId id="2147483656" r:id="rId10"/>
    <p:sldLayoutId id="2147483657" r:id="rId11"/>
    <p:sldLayoutId id="2147483658" r:id="rId12"/>
    <p:sldLayoutId id="2147483659" r:id="rId1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8.xml"/><Relationship Id="rId3"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pic>
        <p:nvPicPr>
          <p:cNvPr id="86" name="Google Shape;86;p1"/>
          <p:cNvPicPr preferRelativeResize="0"/>
          <p:nvPr/>
        </p:nvPicPr>
        <p:blipFill>
          <a:blip r:embed="rId3">
            <a:alphaModFix/>
          </a:blip>
          <a:stretch>
            <a:fillRect/>
          </a:stretch>
        </p:blipFill>
        <p:spPr>
          <a:xfrm>
            <a:off x="0" y="0"/>
            <a:ext cx="12192000" cy="685800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10"/>
          <p:cNvSpPr txBox="1"/>
          <p:nvPr/>
        </p:nvSpPr>
        <p:spPr>
          <a:xfrm>
            <a:off x="705075" y="484750"/>
            <a:ext cx="8197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Ecclesiastes 4:12</a:t>
            </a:r>
            <a:endParaRPr b="1">
              <a:solidFill>
                <a:srgbClr val="019AEA"/>
              </a:solidFill>
              <a:latin typeface="Merriweather"/>
              <a:ea typeface="Merriweather"/>
              <a:cs typeface="Merriweather"/>
              <a:sym typeface="Merriweather"/>
            </a:endParaRPr>
          </a:p>
        </p:txBody>
      </p:sp>
      <p:sp>
        <p:nvSpPr>
          <p:cNvPr id="140" name="Google Shape;140;p10"/>
          <p:cNvSpPr txBox="1"/>
          <p:nvPr/>
        </p:nvSpPr>
        <p:spPr>
          <a:xfrm>
            <a:off x="705075" y="2104525"/>
            <a:ext cx="1112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though a man might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prevail against one who is alone, two will withstand him—a threefold cord is not quickly broken.</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g32514bffafc_0_8"/>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146" name="Google Shape;146;g32514bffafc_0_8"/>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2"/>
          <p:cNvSpPr txBox="1"/>
          <p:nvPr/>
        </p:nvSpPr>
        <p:spPr>
          <a:xfrm>
            <a:off x="705075" y="254050"/>
            <a:ext cx="4852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Ruth 1:16</a:t>
            </a:r>
            <a:endParaRPr b="1">
              <a:solidFill>
                <a:srgbClr val="019AEA"/>
              </a:solidFill>
              <a:latin typeface="Merriweather"/>
              <a:ea typeface="Merriweather"/>
              <a:cs typeface="Merriweather"/>
              <a:sym typeface="Merriweather"/>
            </a:endParaRPr>
          </a:p>
        </p:txBody>
      </p:sp>
      <p:sp>
        <p:nvSpPr>
          <p:cNvPr id="152" name="Google Shape;152;p12"/>
          <p:cNvSpPr txBox="1"/>
          <p:nvPr/>
        </p:nvSpPr>
        <p:spPr>
          <a:xfrm>
            <a:off x="705075" y="1536175"/>
            <a:ext cx="10347300" cy="3878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100">
                <a:solidFill>
                  <a:srgbClr val="1A2230"/>
                </a:solidFill>
                <a:latin typeface="Merriweather"/>
                <a:ea typeface="Merriweather"/>
                <a:cs typeface="Merriweather"/>
                <a:sym typeface="Merriweather"/>
              </a:rPr>
              <a:t>But Ruth said, “Do not urge me to </a:t>
            </a:r>
            <a:endParaRPr i="0" sz="41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100">
                <a:solidFill>
                  <a:srgbClr val="1A2230"/>
                </a:solidFill>
                <a:latin typeface="Merriweather"/>
                <a:ea typeface="Merriweather"/>
                <a:cs typeface="Merriweather"/>
                <a:sym typeface="Merriweather"/>
              </a:rPr>
              <a:t>leave you or to return from following you. For where you go I will go, and where you lodge I will lodge. Your people shall be my people, and your God my God.</a:t>
            </a:r>
            <a:endParaRPr sz="4100">
              <a:solidFill>
                <a:srgbClr val="1A2230"/>
              </a:solidFill>
              <a:latin typeface="Merriweather"/>
              <a:ea typeface="Merriweather"/>
              <a:cs typeface="Merriweather"/>
              <a:sym typeface="Merriweather"/>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6" name="Shape 156"/>
        <p:cNvGrpSpPr/>
        <p:nvPr/>
      </p:nvGrpSpPr>
      <p:grpSpPr>
        <a:xfrm>
          <a:off x="0" y="0"/>
          <a:ext cx="0" cy="0"/>
          <a:chOff x="0" y="0"/>
          <a:chExt cx="0" cy="0"/>
        </a:xfrm>
      </p:grpSpPr>
      <p:sp>
        <p:nvSpPr>
          <p:cNvPr id="157" name="Google Shape;157;g32514bffafc_0_13"/>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158" name="Google Shape;158;g32514bffafc_0_13"/>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g32514bffafc_0_18"/>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164" name="Google Shape;164;g32514bffafc_0_18"/>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Teach </a:t>
            </a:r>
            <a:r>
              <a:rPr lang="en-US" sz="4800">
                <a:solidFill>
                  <a:srgbClr val="1A2230"/>
                </a:solidFill>
                <a:latin typeface="Merriweather"/>
                <a:ea typeface="Merriweather"/>
                <a:cs typeface="Merriweather"/>
                <a:sym typeface="Merriweather"/>
              </a:rPr>
              <a:t>others</a:t>
            </a:r>
            <a:r>
              <a:rPr lang="en-US" sz="4800">
                <a:solidFill>
                  <a:srgbClr val="1A2230"/>
                </a:solidFill>
                <a:latin typeface="Merriweather"/>
                <a:ea typeface="Merriweather"/>
                <a:cs typeface="Merriweather"/>
                <a:sym typeface="Merriweather"/>
              </a:rPr>
              <a:t> what we know</a:t>
            </a: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15"/>
          <p:cNvSpPr txBox="1"/>
          <p:nvPr/>
        </p:nvSpPr>
        <p:spPr>
          <a:xfrm>
            <a:off x="705075" y="484750"/>
            <a:ext cx="7558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2 Timothy 2:24</a:t>
            </a:r>
            <a:endParaRPr b="1">
              <a:solidFill>
                <a:srgbClr val="019AEA"/>
              </a:solidFill>
              <a:latin typeface="Merriweather"/>
              <a:ea typeface="Merriweather"/>
              <a:cs typeface="Merriweather"/>
              <a:sym typeface="Merriweather"/>
            </a:endParaRPr>
          </a:p>
        </p:txBody>
      </p:sp>
      <p:sp>
        <p:nvSpPr>
          <p:cNvPr id="170" name="Google Shape;170;p15"/>
          <p:cNvSpPr txBox="1"/>
          <p:nvPr/>
        </p:nvSpPr>
        <p:spPr>
          <a:xfrm>
            <a:off x="705075" y="2018525"/>
            <a:ext cx="10064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the Lord's servant must not be quarrelsome but kind to everyone, able to teach, patiently enduring evil,</a:t>
            </a:r>
            <a:r>
              <a:rPr b="0" i="0" lang="en-US" sz="4800">
                <a:solidFill>
                  <a:schemeClr val="lt1"/>
                </a:solidFill>
                <a:latin typeface="Arial"/>
                <a:ea typeface="Arial"/>
                <a:cs typeface="Arial"/>
                <a:sym typeface="Arial"/>
              </a:rPr>
              <a:t> </a:t>
            </a:r>
            <a:endParaRPr sz="4800">
              <a:solidFill>
                <a:schemeClr val="lt1"/>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6"/>
          <p:cNvSpPr txBox="1"/>
          <p:nvPr/>
        </p:nvSpPr>
        <p:spPr>
          <a:xfrm>
            <a:off x="705074" y="484750"/>
            <a:ext cx="7379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2 Timothy 2:25</a:t>
            </a:r>
            <a:endParaRPr b="1">
              <a:solidFill>
                <a:srgbClr val="019AEA"/>
              </a:solidFill>
              <a:latin typeface="Merriweather"/>
              <a:ea typeface="Merriweather"/>
              <a:cs typeface="Merriweather"/>
              <a:sym typeface="Merriweather"/>
            </a:endParaRPr>
          </a:p>
        </p:txBody>
      </p:sp>
      <p:sp>
        <p:nvSpPr>
          <p:cNvPr id="176" name="Google Shape;176;p16"/>
          <p:cNvSpPr txBox="1"/>
          <p:nvPr/>
        </p:nvSpPr>
        <p:spPr>
          <a:xfrm>
            <a:off x="714305" y="1905149"/>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correcting his opponents with gentleness. God may perhaps grant them repentance leading to a knowledge of the truth</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0" name="Shape 180"/>
        <p:cNvGrpSpPr/>
        <p:nvPr/>
      </p:nvGrpSpPr>
      <p:grpSpPr>
        <a:xfrm>
          <a:off x="0" y="0"/>
          <a:ext cx="0" cy="0"/>
          <a:chOff x="0" y="0"/>
          <a:chExt cx="0" cy="0"/>
        </a:xfrm>
      </p:grpSpPr>
      <p:sp>
        <p:nvSpPr>
          <p:cNvPr id="181" name="Google Shape;181;p17"/>
          <p:cNvSpPr txBox="1"/>
          <p:nvPr/>
        </p:nvSpPr>
        <p:spPr>
          <a:xfrm>
            <a:off x="705075" y="484750"/>
            <a:ext cx="7589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Colossians 3:16</a:t>
            </a:r>
            <a:endParaRPr b="1">
              <a:solidFill>
                <a:srgbClr val="019AEA"/>
              </a:solidFill>
              <a:latin typeface="Merriweather"/>
              <a:ea typeface="Merriweather"/>
              <a:cs typeface="Merriweather"/>
              <a:sym typeface="Merriweather"/>
            </a:endParaRPr>
          </a:p>
        </p:txBody>
      </p:sp>
      <p:sp>
        <p:nvSpPr>
          <p:cNvPr id="182" name="Google Shape;182;p17"/>
          <p:cNvSpPr txBox="1"/>
          <p:nvPr/>
        </p:nvSpPr>
        <p:spPr>
          <a:xfrm>
            <a:off x="714305" y="1829774"/>
            <a:ext cx="10763400" cy="34785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400">
                <a:solidFill>
                  <a:srgbClr val="1A2230"/>
                </a:solidFill>
                <a:latin typeface="Merriweather"/>
                <a:ea typeface="Merriweather"/>
                <a:cs typeface="Merriweather"/>
                <a:sym typeface="Merriweather"/>
              </a:rPr>
              <a:t>Let the word of Christ dwell in you richly, teaching and admonishing one another in all wisdom, singing psalms and hymns and spiritual songs, with thankfulness in your hearts to God.</a:t>
            </a:r>
            <a:endParaRPr sz="4400">
              <a:solidFill>
                <a:srgbClr val="1A2230"/>
              </a:solidFill>
              <a:latin typeface="Merriweather"/>
              <a:ea typeface="Merriweather"/>
              <a:cs typeface="Merriweather"/>
              <a:sym typeface="Merriweather"/>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6" name="Shape 186"/>
        <p:cNvGrpSpPr/>
        <p:nvPr/>
      </p:nvGrpSpPr>
      <p:grpSpPr>
        <a:xfrm>
          <a:off x="0" y="0"/>
          <a:ext cx="0" cy="0"/>
          <a:chOff x="0" y="0"/>
          <a:chExt cx="0" cy="0"/>
        </a:xfrm>
      </p:grpSpPr>
      <p:sp>
        <p:nvSpPr>
          <p:cNvPr id="187" name="Google Shape;187;p18"/>
          <p:cNvSpPr txBox="1"/>
          <p:nvPr/>
        </p:nvSpPr>
        <p:spPr>
          <a:xfrm>
            <a:off x="705074" y="484750"/>
            <a:ext cx="5586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James 5:19</a:t>
            </a:r>
            <a:endParaRPr b="1">
              <a:solidFill>
                <a:srgbClr val="019AEA"/>
              </a:solidFill>
              <a:latin typeface="Merriweather"/>
              <a:ea typeface="Merriweather"/>
              <a:cs typeface="Merriweather"/>
              <a:sym typeface="Merriweather"/>
            </a:endParaRPr>
          </a:p>
        </p:txBody>
      </p:sp>
      <p:sp>
        <p:nvSpPr>
          <p:cNvPr id="188" name="Google Shape;188;p18"/>
          <p:cNvSpPr txBox="1"/>
          <p:nvPr/>
        </p:nvSpPr>
        <p:spPr>
          <a:xfrm>
            <a:off x="705076" y="1924175"/>
            <a:ext cx="96450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My brothers, if anyone among you wanders from the truth and someone brings him back,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19"/>
          <p:cNvSpPr txBox="1"/>
          <p:nvPr/>
        </p:nvSpPr>
        <p:spPr>
          <a:xfrm>
            <a:off x="705073" y="335575"/>
            <a:ext cx="5859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James 5:20</a:t>
            </a:r>
            <a:endParaRPr b="1">
              <a:solidFill>
                <a:srgbClr val="019AEA"/>
              </a:solidFill>
              <a:latin typeface="Merriweather"/>
              <a:ea typeface="Merriweather"/>
              <a:cs typeface="Merriweather"/>
              <a:sym typeface="Merriweather"/>
            </a:endParaRPr>
          </a:p>
        </p:txBody>
      </p:sp>
      <p:sp>
        <p:nvSpPr>
          <p:cNvPr id="194" name="Google Shape;194;p19"/>
          <p:cNvSpPr txBox="1"/>
          <p:nvPr/>
        </p:nvSpPr>
        <p:spPr>
          <a:xfrm>
            <a:off x="705075" y="1536175"/>
            <a:ext cx="99804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let him know that whoever brings back a sinner from his wandering will save his soul from death and will cover a multitude of sins.</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90" name="Shape 90"/>
        <p:cNvGrpSpPr/>
        <p:nvPr/>
      </p:nvGrpSpPr>
      <p:grpSpPr>
        <a:xfrm>
          <a:off x="0" y="0"/>
          <a:ext cx="0" cy="0"/>
          <a:chOff x="0" y="0"/>
          <a:chExt cx="0" cy="0"/>
        </a:xfrm>
      </p:grpSpPr>
      <p:sp>
        <p:nvSpPr>
          <p:cNvPr id="91" name="Google Shape;91;p2"/>
          <p:cNvSpPr txBox="1"/>
          <p:nvPr/>
        </p:nvSpPr>
        <p:spPr>
          <a:xfrm>
            <a:off x="705072" y="275025"/>
            <a:ext cx="5869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i="0" lang="en-US" sz="7200" u="none" cap="none" strike="noStrike">
                <a:solidFill>
                  <a:srgbClr val="019AEA"/>
                </a:solidFill>
                <a:latin typeface="Merriweather"/>
                <a:ea typeface="Merriweather"/>
                <a:cs typeface="Merriweather"/>
                <a:sym typeface="Merriweather"/>
              </a:rPr>
              <a:t>Ruth 1:15</a:t>
            </a:r>
            <a:endParaRPr b="1">
              <a:solidFill>
                <a:srgbClr val="019AEA"/>
              </a:solidFill>
              <a:latin typeface="Merriweather"/>
              <a:ea typeface="Merriweather"/>
              <a:cs typeface="Merriweather"/>
              <a:sym typeface="Merriweather"/>
            </a:endParaRPr>
          </a:p>
        </p:txBody>
      </p:sp>
      <p:sp>
        <p:nvSpPr>
          <p:cNvPr id="92" name="Google Shape;92;p2"/>
          <p:cNvSpPr txBox="1"/>
          <p:nvPr/>
        </p:nvSpPr>
        <p:spPr>
          <a:xfrm>
            <a:off x="705075" y="1852850"/>
            <a:ext cx="101166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she said, “See, your sister-in-law has gone back to her people and to her gods; return after your sister-in-law.”</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g32514bffafc_0_23"/>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200" name="Google Shape;200;g32514bffafc_0_23"/>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Teach others what we know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4" name="Shape 204"/>
        <p:cNvGrpSpPr/>
        <p:nvPr/>
      </p:nvGrpSpPr>
      <p:grpSpPr>
        <a:xfrm>
          <a:off x="0" y="0"/>
          <a:ext cx="0" cy="0"/>
          <a:chOff x="0" y="0"/>
          <a:chExt cx="0" cy="0"/>
        </a:xfrm>
      </p:grpSpPr>
      <p:sp>
        <p:nvSpPr>
          <p:cNvPr id="205" name="Google Shape;205;p21"/>
          <p:cNvSpPr txBox="1"/>
          <p:nvPr/>
        </p:nvSpPr>
        <p:spPr>
          <a:xfrm>
            <a:off x="705073" y="335575"/>
            <a:ext cx="54084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Ruth 1:16</a:t>
            </a:r>
            <a:endParaRPr b="1">
              <a:solidFill>
                <a:srgbClr val="019AEA"/>
              </a:solidFill>
              <a:latin typeface="Merriweather"/>
              <a:ea typeface="Merriweather"/>
              <a:cs typeface="Merriweather"/>
              <a:sym typeface="Merriweather"/>
            </a:endParaRPr>
          </a:p>
        </p:txBody>
      </p:sp>
      <p:sp>
        <p:nvSpPr>
          <p:cNvPr id="206" name="Google Shape;206;p21"/>
          <p:cNvSpPr txBox="1"/>
          <p:nvPr/>
        </p:nvSpPr>
        <p:spPr>
          <a:xfrm>
            <a:off x="705075" y="1443450"/>
            <a:ext cx="10179600" cy="39711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But Ruth said, “Do not urge me to leave you or to return from following you. For where you go I will go, and where you lodge I will lodge. Your people shall be my people, and your God my God.</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0" name="Shape 210"/>
        <p:cNvGrpSpPr/>
        <p:nvPr/>
      </p:nvGrpSpPr>
      <p:grpSpPr>
        <a:xfrm>
          <a:off x="0" y="0"/>
          <a:ext cx="0" cy="0"/>
          <a:chOff x="0" y="0"/>
          <a:chExt cx="0" cy="0"/>
        </a:xfrm>
      </p:grpSpPr>
      <p:sp>
        <p:nvSpPr>
          <p:cNvPr id="211" name="Google Shape;211;g32514bffafc_0_28"/>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212" name="Google Shape;212;g32514bffafc_0_28"/>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Teach others what we know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6" name="Shape 216"/>
        <p:cNvGrpSpPr/>
        <p:nvPr/>
      </p:nvGrpSpPr>
      <p:grpSpPr>
        <a:xfrm>
          <a:off x="0" y="0"/>
          <a:ext cx="0" cy="0"/>
          <a:chOff x="0" y="0"/>
          <a:chExt cx="0" cy="0"/>
        </a:xfrm>
      </p:grpSpPr>
      <p:sp>
        <p:nvSpPr>
          <p:cNvPr id="217" name="Google Shape;217;g32514bffafc_0_33"/>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218" name="Google Shape;218;g32514bffafc_0_33"/>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Teach others what we know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Share our faith</a:t>
            </a:r>
            <a:endParaRPr>
              <a:solidFill>
                <a:srgbClr val="1A2230"/>
              </a:solidFill>
              <a:latin typeface="Merriweather"/>
              <a:ea typeface="Merriweather"/>
              <a:cs typeface="Merriweather"/>
              <a:sym typeface="Merriweather"/>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24"/>
          <p:cNvSpPr txBox="1"/>
          <p:nvPr/>
        </p:nvSpPr>
        <p:spPr>
          <a:xfrm>
            <a:off x="705075" y="484750"/>
            <a:ext cx="7704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Matthew 28:19</a:t>
            </a:r>
            <a:endParaRPr b="1">
              <a:solidFill>
                <a:srgbClr val="019AEA"/>
              </a:solidFill>
              <a:latin typeface="Merriweather"/>
              <a:ea typeface="Merriweather"/>
              <a:cs typeface="Merriweather"/>
              <a:sym typeface="Merriweather"/>
            </a:endParaRPr>
          </a:p>
        </p:txBody>
      </p:sp>
      <p:sp>
        <p:nvSpPr>
          <p:cNvPr id="224" name="Google Shape;224;p24"/>
          <p:cNvSpPr txBox="1"/>
          <p:nvPr/>
        </p:nvSpPr>
        <p:spPr>
          <a:xfrm>
            <a:off x="714305" y="1905149"/>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Go therefore and make disciples of all nations, baptizing them in the name of the Father and of the Son and of the Holy Spirit,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8" name="Shape 228"/>
        <p:cNvGrpSpPr/>
        <p:nvPr/>
      </p:nvGrpSpPr>
      <p:grpSpPr>
        <a:xfrm>
          <a:off x="0" y="0"/>
          <a:ext cx="0" cy="0"/>
          <a:chOff x="0" y="0"/>
          <a:chExt cx="0" cy="0"/>
        </a:xfrm>
      </p:grpSpPr>
      <p:sp>
        <p:nvSpPr>
          <p:cNvPr id="229" name="Google Shape;229;p25"/>
          <p:cNvSpPr txBox="1"/>
          <p:nvPr/>
        </p:nvSpPr>
        <p:spPr>
          <a:xfrm>
            <a:off x="705075" y="484750"/>
            <a:ext cx="7893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Matthew 28:20</a:t>
            </a:r>
            <a:endParaRPr b="1">
              <a:solidFill>
                <a:srgbClr val="019AEA"/>
              </a:solidFill>
              <a:latin typeface="Merriweather"/>
              <a:ea typeface="Merriweather"/>
              <a:cs typeface="Merriweather"/>
              <a:sym typeface="Merriweather"/>
            </a:endParaRPr>
          </a:p>
        </p:txBody>
      </p:sp>
      <p:sp>
        <p:nvSpPr>
          <p:cNvPr id="230" name="Google Shape;230;p25"/>
          <p:cNvSpPr txBox="1"/>
          <p:nvPr/>
        </p:nvSpPr>
        <p:spPr>
          <a:xfrm>
            <a:off x="705075" y="1966125"/>
            <a:ext cx="101061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teaching them to observe all that I have commanded you. And behold, I am with you always, to the end of the age.”</a:t>
            </a:r>
            <a:endParaRPr sz="4800">
              <a:solidFill>
                <a:srgbClr val="1A2230"/>
              </a:solidFill>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4" name="Shape 234"/>
        <p:cNvGrpSpPr/>
        <p:nvPr/>
      </p:nvGrpSpPr>
      <p:grpSpPr>
        <a:xfrm>
          <a:off x="0" y="0"/>
          <a:ext cx="0" cy="0"/>
          <a:chOff x="0" y="0"/>
          <a:chExt cx="0" cy="0"/>
        </a:xfrm>
      </p:grpSpPr>
      <p:sp>
        <p:nvSpPr>
          <p:cNvPr id="235" name="Google Shape;235;p26"/>
          <p:cNvSpPr txBox="1"/>
          <p:nvPr/>
        </p:nvSpPr>
        <p:spPr>
          <a:xfrm>
            <a:off x="705074" y="484750"/>
            <a:ext cx="4915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John 14:6</a:t>
            </a:r>
            <a:endParaRPr b="1">
              <a:solidFill>
                <a:srgbClr val="019AEA"/>
              </a:solidFill>
              <a:latin typeface="Merriweather"/>
              <a:ea typeface="Merriweather"/>
              <a:cs typeface="Merriweather"/>
              <a:sym typeface="Merriweather"/>
            </a:endParaRPr>
          </a:p>
        </p:txBody>
      </p:sp>
      <p:sp>
        <p:nvSpPr>
          <p:cNvPr id="236" name="Google Shape;236;p26"/>
          <p:cNvSpPr txBox="1"/>
          <p:nvPr/>
        </p:nvSpPr>
        <p:spPr>
          <a:xfrm>
            <a:off x="705075" y="1685350"/>
            <a:ext cx="102426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Jesus said to him, “I am the way, and the truth, and the life. No one comes to the Father except through me.</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0" name="Shape 240"/>
        <p:cNvGrpSpPr/>
        <p:nvPr/>
      </p:nvGrpSpPr>
      <p:grpSpPr>
        <a:xfrm>
          <a:off x="0" y="0"/>
          <a:ext cx="0" cy="0"/>
          <a:chOff x="0" y="0"/>
          <a:chExt cx="0" cy="0"/>
        </a:xfrm>
      </p:grpSpPr>
      <p:sp>
        <p:nvSpPr>
          <p:cNvPr id="241" name="Google Shape;241;g32514bffafc_0_38"/>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242" name="Google Shape;242;g32514bffafc_0_38"/>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Teach others what we know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Share our faith</a:t>
            </a:r>
            <a:endParaRPr>
              <a:solidFill>
                <a:srgbClr val="1A2230"/>
              </a:solidFill>
              <a:latin typeface="Merriweather"/>
              <a:ea typeface="Merriweather"/>
              <a:cs typeface="Merriweather"/>
              <a:sym typeface="Merriweather"/>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8"/>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248" name="Google Shape;248;p28"/>
          <p:cNvSpPr txBox="1"/>
          <p:nvPr/>
        </p:nvSpPr>
        <p:spPr>
          <a:xfrm>
            <a:off x="610685" y="2274609"/>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chemeClr val="lt1"/>
                </a:solidFill>
                <a:latin typeface="Arial"/>
                <a:ea typeface="Arial"/>
                <a:cs typeface="Arial"/>
                <a:sym typeface="Arial"/>
              </a:rPr>
              <a:t> </a:t>
            </a:r>
            <a:endParaRPr b="0" i="0" sz="4800">
              <a:solidFill>
                <a:schemeClr val="lt1"/>
              </a:solidFill>
              <a:latin typeface="Arial"/>
              <a:ea typeface="Arial"/>
              <a:cs typeface="Arial"/>
              <a:sym typeface="Arial"/>
            </a:endParaRPr>
          </a:p>
          <a:p>
            <a:pPr indent="-914400" lvl="0" marL="914400" marR="0" rtl="0" algn="l">
              <a:spcBef>
                <a:spcPts val="0"/>
              </a:spcBef>
              <a:spcAft>
                <a:spcPts val="0"/>
              </a:spcAft>
              <a:buClr>
                <a:srgbClr val="1A2230"/>
              </a:buClr>
              <a:buSzPts val="4800"/>
              <a:buFont typeface="Merriweather"/>
              <a:buAutoNum type="arabicPeriod"/>
            </a:pPr>
            <a:r>
              <a:rPr lang="en-US" sz="4800">
                <a:solidFill>
                  <a:schemeClr val="lt1"/>
                </a:solidFill>
                <a:latin typeface="Arial"/>
                <a:ea typeface="Arial"/>
                <a:cs typeface="Arial"/>
                <a:sym typeface="Arial"/>
              </a:rPr>
              <a:t> </a:t>
            </a:r>
            <a:endParaRPr/>
          </a:p>
          <a:p>
            <a:pPr indent="-914400" lvl="0" marL="914400" marR="0" rtl="0" algn="l">
              <a:spcBef>
                <a:spcPts val="0"/>
              </a:spcBef>
              <a:spcAft>
                <a:spcPts val="0"/>
              </a:spcAft>
              <a:buClr>
                <a:srgbClr val="1A2230"/>
              </a:buClr>
              <a:buSzPts val="4800"/>
              <a:buFont typeface="Merriweather"/>
              <a:buAutoNum type="arabicPeriod"/>
            </a:pPr>
            <a:r>
              <a:rPr lang="en-US" sz="4800">
                <a:solidFill>
                  <a:schemeClr val="lt1"/>
                </a:solidFill>
                <a:latin typeface="Arial"/>
                <a:ea typeface="Arial"/>
                <a:cs typeface="Arial"/>
                <a:sym typeface="Arial"/>
              </a:rPr>
              <a:t> </a:t>
            </a:r>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2" name="Shape 252"/>
        <p:cNvGrpSpPr/>
        <p:nvPr/>
      </p:nvGrpSpPr>
      <p:grpSpPr>
        <a:xfrm>
          <a:off x="0" y="0"/>
          <a:ext cx="0" cy="0"/>
          <a:chOff x="0" y="0"/>
          <a:chExt cx="0" cy="0"/>
        </a:xfrm>
      </p:grpSpPr>
      <p:sp>
        <p:nvSpPr>
          <p:cNvPr id="253" name="Google Shape;253;g32514bffafc_0_43"/>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254" name="Google Shape;254;g32514bffafc_0_43"/>
          <p:cNvSpPr txBox="1"/>
          <p:nvPr/>
        </p:nvSpPr>
        <p:spPr>
          <a:xfrm>
            <a:off x="610685" y="2274609"/>
            <a:ext cx="10763400" cy="2955300"/>
          </a:xfrm>
          <a:prstGeom prst="rect">
            <a:avLst/>
          </a:prstGeom>
          <a:noFill/>
          <a:ln>
            <a:noFill/>
          </a:ln>
        </p:spPr>
        <p:txBody>
          <a:bodyPr anchorCtr="0" anchor="t" bIns="45700" lIns="91425" spcFirstLastPara="1" rIns="91425" wrap="square" tIns="45700">
            <a:spAutoFit/>
          </a:bodyPr>
          <a:lstStyle/>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Diligent to ask God </a:t>
            </a:r>
            <a:r>
              <a:rPr lang="en-US" sz="4600">
                <a:solidFill>
                  <a:srgbClr val="1A2230"/>
                </a:solidFill>
                <a:latin typeface="Merriweather"/>
                <a:ea typeface="Merriweather"/>
                <a:cs typeface="Merriweather"/>
                <a:sym typeface="Merriweather"/>
              </a:rPr>
              <a:t>who</a:t>
            </a:r>
            <a:r>
              <a:rPr lang="en-US" sz="4600">
                <a:solidFill>
                  <a:srgbClr val="1A2230"/>
                </a:solidFill>
                <a:latin typeface="Merriweather"/>
                <a:ea typeface="Merriweather"/>
                <a:cs typeface="Merriweather"/>
                <a:sym typeface="Merriweather"/>
              </a:rPr>
              <a:t> we should ask into our lives</a:t>
            </a:r>
            <a:r>
              <a:rPr lang="en-US" sz="4600">
                <a:solidFill>
                  <a:srgbClr val="1A2230"/>
                </a:solidFill>
                <a:latin typeface="Merriweather"/>
                <a:ea typeface="Merriweather"/>
                <a:cs typeface="Merriweather"/>
                <a:sym typeface="Merriweather"/>
              </a:rPr>
              <a:t> </a:t>
            </a:r>
            <a:endParaRPr i="0" sz="4600">
              <a:solidFill>
                <a:srgbClr val="1A2230"/>
              </a:solidFill>
              <a:latin typeface="Merriweather"/>
              <a:ea typeface="Merriweather"/>
              <a:cs typeface="Merriweather"/>
              <a:sym typeface="Merriweather"/>
            </a:endParaRPr>
          </a:p>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 </a:t>
            </a:r>
            <a:endParaRPr sz="12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3"/>
          <p:cNvSpPr txBox="1"/>
          <p:nvPr/>
        </p:nvSpPr>
        <p:spPr>
          <a:xfrm>
            <a:off x="705073" y="484750"/>
            <a:ext cx="5282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Ruth 1:16</a:t>
            </a:r>
            <a:endParaRPr b="1">
              <a:solidFill>
                <a:srgbClr val="019AEA"/>
              </a:solidFill>
              <a:latin typeface="Merriweather"/>
              <a:ea typeface="Merriweather"/>
              <a:cs typeface="Merriweather"/>
              <a:sym typeface="Merriweather"/>
            </a:endParaRPr>
          </a:p>
        </p:txBody>
      </p:sp>
      <p:sp>
        <p:nvSpPr>
          <p:cNvPr id="98" name="Google Shape;98;p3"/>
          <p:cNvSpPr txBox="1"/>
          <p:nvPr/>
        </p:nvSpPr>
        <p:spPr>
          <a:xfrm>
            <a:off x="705075" y="2004325"/>
            <a:ext cx="10925400" cy="3247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100">
                <a:solidFill>
                  <a:srgbClr val="1A2230"/>
                </a:solidFill>
                <a:latin typeface="Merriweather"/>
                <a:ea typeface="Merriweather"/>
                <a:cs typeface="Merriweather"/>
                <a:sym typeface="Merriweather"/>
              </a:rPr>
              <a:t>But Ruth said, “Do not urge me to </a:t>
            </a:r>
            <a:endParaRPr i="0" sz="41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100">
                <a:solidFill>
                  <a:srgbClr val="1A2230"/>
                </a:solidFill>
                <a:latin typeface="Merriweather"/>
                <a:ea typeface="Merriweather"/>
                <a:cs typeface="Merriweather"/>
                <a:sym typeface="Merriweather"/>
              </a:rPr>
              <a:t>leave you or to return from following you. For where you go I will go, and where you lodge I will lodge. Your people shall be my people, and your God my God.</a:t>
            </a:r>
            <a:endParaRPr sz="4100">
              <a:solidFill>
                <a:srgbClr val="1A2230"/>
              </a:solidFill>
              <a:latin typeface="Merriweather"/>
              <a:ea typeface="Merriweather"/>
              <a:cs typeface="Merriweather"/>
              <a:sym typeface="Merriweather"/>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30"/>
          <p:cNvSpPr txBox="1"/>
          <p:nvPr/>
        </p:nvSpPr>
        <p:spPr>
          <a:xfrm>
            <a:off x="705074" y="335575"/>
            <a:ext cx="6907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Matthew 5:16</a:t>
            </a:r>
            <a:endParaRPr b="1">
              <a:solidFill>
                <a:srgbClr val="019AEA"/>
              </a:solidFill>
              <a:latin typeface="Merriweather"/>
              <a:ea typeface="Merriweather"/>
              <a:cs typeface="Merriweather"/>
              <a:sym typeface="Merriweather"/>
            </a:endParaRPr>
          </a:p>
        </p:txBody>
      </p:sp>
      <p:sp>
        <p:nvSpPr>
          <p:cNvPr id="260" name="Google Shape;260;p30"/>
          <p:cNvSpPr txBox="1"/>
          <p:nvPr/>
        </p:nvSpPr>
        <p:spPr>
          <a:xfrm>
            <a:off x="705075" y="1536175"/>
            <a:ext cx="101586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In the same way, let your light shine before others, so that they may see your good works and give glory to your Father who is in heaven</a:t>
            </a:r>
            <a:r>
              <a:rPr lang="en-US" sz="4800">
                <a:solidFill>
                  <a:srgbClr val="1A2230"/>
                </a:solidFill>
                <a:latin typeface="Merriweather"/>
                <a:ea typeface="Merriweather"/>
                <a:cs typeface="Merriweather"/>
                <a:sym typeface="Merriweather"/>
              </a:rPr>
              <a: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4" name="Shape 264"/>
        <p:cNvGrpSpPr/>
        <p:nvPr/>
      </p:nvGrpSpPr>
      <p:grpSpPr>
        <a:xfrm>
          <a:off x="0" y="0"/>
          <a:ext cx="0" cy="0"/>
          <a:chOff x="0" y="0"/>
          <a:chExt cx="0" cy="0"/>
        </a:xfrm>
      </p:grpSpPr>
      <p:sp>
        <p:nvSpPr>
          <p:cNvPr id="265" name="Google Shape;265;p31"/>
          <p:cNvSpPr txBox="1"/>
          <p:nvPr/>
        </p:nvSpPr>
        <p:spPr>
          <a:xfrm>
            <a:off x="705074" y="484750"/>
            <a:ext cx="6184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Romans 15:1</a:t>
            </a:r>
            <a:endParaRPr b="1">
              <a:solidFill>
                <a:srgbClr val="019AEA"/>
              </a:solidFill>
              <a:latin typeface="Merriweather"/>
              <a:ea typeface="Merriweather"/>
              <a:cs typeface="Merriweather"/>
              <a:sym typeface="Merriweather"/>
            </a:endParaRPr>
          </a:p>
        </p:txBody>
      </p:sp>
      <p:sp>
        <p:nvSpPr>
          <p:cNvPr id="266" name="Google Shape;266;p31"/>
          <p:cNvSpPr txBox="1"/>
          <p:nvPr/>
        </p:nvSpPr>
        <p:spPr>
          <a:xfrm>
            <a:off x="714305" y="1905149"/>
            <a:ext cx="107634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We who are strong have an obligation to bear with the failings of the weak, and not to please ourselves.</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0" name="Shape 270"/>
        <p:cNvGrpSpPr/>
        <p:nvPr/>
      </p:nvGrpSpPr>
      <p:grpSpPr>
        <a:xfrm>
          <a:off x="0" y="0"/>
          <a:ext cx="0" cy="0"/>
          <a:chOff x="0" y="0"/>
          <a:chExt cx="0" cy="0"/>
        </a:xfrm>
      </p:grpSpPr>
      <p:sp>
        <p:nvSpPr>
          <p:cNvPr id="271" name="Google Shape;271;p32"/>
          <p:cNvSpPr txBox="1"/>
          <p:nvPr/>
        </p:nvSpPr>
        <p:spPr>
          <a:xfrm>
            <a:off x="705074" y="484750"/>
            <a:ext cx="6394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Galatians 6:2</a:t>
            </a:r>
            <a:endParaRPr b="1">
              <a:solidFill>
                <a:srgbClr val="019AEA"/>
              </a:solidFill>
              <a:latin typeface="Merriweather"/>
              <a:ea typeface="Merriweather"/>
              <a:cs typeface="Merriweather"/>
              <a:sym typeface="Merriweather"/>
            </a:endParaRPr>
          </a:p>
        </p:txBody>
      </p:sp>
      <p:sp>
        <p:nvSpPr>
          <p:cNvPr id="272" name="Google Shape;272;p32"/>
          <p:cNvSpPr txBox="1"/>
          <p:nvPr/>
        </p:nvSpPr>
        <p:spPr>
          <a:xfrm>
            <a:off x="705075" y="2301675"/>
            <a:ext cx="94980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Bear one another's burdens, and so fulfill the law of Christ.</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6" name="Shape 276"/>
        <p:cNvGrpSpPr/>
        <p:nvPr/>
      </p:nvGrpSpPr>
      <p:grpSpPr>
        <a:xfrm>
          <a:off x="0" y="0"/>
          <a:ext cx="0" cy="0"/>
          <a:chOff x="0" y="0"/>
          <a:chExt cx="0" cy="0"/>
        </a:xfrm>
      </p:grpSpPr>
      <p:sp>
        <p:nvSpPr>
          <p:cNvPr id="277" name="Google Shape;277;p33"/>
          <p:cNvSpPr txBox="1"/>
          <p:nvPr/>
        </p:nvSpPr>
        <p:spPr>
          <a:xfrm>
            <a:off x="642149" y="335575"/>
            <a:ext cx="5649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1 John 3:17</a:t>
            </a:r>
            <a:endParaRPr b="1">
              <a:solidFill>
                <a:srgbClr val="019AEA"/>
              </a:solidFill>
              <a:latin typeface="Merriweather"/>
              <a:ea typeface="Merriweather"/>
              <a:cs typeface="Merriweather"/>
              <a:sym typeface="Merriweather"/>
            </a:endParaRPr>
          </a:p>
        </p:txBody>
      </p:sp>
      <p:sp>
        <p:nvSpPr>
          <p:cNvPr id="278" name="Google Shape;278;p33"/>
          <p:cNvSpPr txBox="1"/>
          <p:nvPr/>
        </p:nvSpPr>
        <p:spPr>
          <a:xfrm>
            <a:off x="705075" y="1536175"/>
            <a:ext cx="101271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But if anyone has the world's goods and sees his brother in need, yet closes his heart against him, how does God's love abide in him?</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2" name="Shape 282"/>
        <p:cNvGrpSpPr/>
        <p:nvPr/>
      </p:nvGrpSpPr>
      <p:grpSpPr>
        <a:xfrm>
          <a:off x="0" y="0"/>
          <a:ext cx="0" cy="0"/>
          <a:chOff x="0" y="0"/>
          <a:chExt cx="0" cy="0"/>
        </a:xfrm>
      </p:grpSpPr>
      <p:sp>
        <p:nvSpPr>
          <p:cNvPr id="283" name="Google Shape;283;p34"/>
          <p:cNvSpPr txBox="1"/>
          <p:nvPr/>
        </p:nvSpPr>
        <p:spPr>
          <a:xfrm>
            <a:off x="705073" y="484750"/>
            <a:ext cx="66771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Galatians 6:9</a:t>
            </a:r>
            <a:endParaRPr b="1">
              <a:solidFill>
                <a:srgbClr val="019AEA"/>
              </a:solidFill>
              <a:latin typeface="Merriweather"/>
              <a:ea typeface="Merriweather"/>
              <a:cs typeface="Merriweather"/>
              <a:sym typeface="Merriweather"/>
            </a:endParaRPr>
          </a:p>
        </p:txBody>
      </p:sp>
      <p:sp>
        <p:nvSpPr>
          <p:cNvPr id="284" name="Google Shape;284;p34"/>
          <p:cNvSpPr txBox="1"/>
          <p:nvPr/>
        </p:nvSpPr>
        <p:spPr>
          <a:xfrm>
            <a:off x="714305" y="2049999"/>
            <a:ext cx="107634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let us not grow weary of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doing good, for in due season we will reap, if we do not give up.</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8" name="Shape 288"/>
        <p:cNvGrpSpPr/>
        <p:nvPr/>
      </p:nvGrpSpPr>
      <p:grpSpPr>
        <a:xfrm>
          <a:off x="0" y="0"/>
          <a:ext cx="0" cy="0"/>
          <a:chOff x="0" y="0"/>
          <a:chExt cx="0" cy="0"/>
        </a:xfrm>
      </p:grpSpPr>
      <p:sp>
        <p:nvSpPr>
          <p:cNvPr id="289" name="Google Shape;289;g32514bffafc_0_48"/>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290" name="Google Shape;290;g32514bffafc_0_48"/>
          <p:cNvSpPr txBox="1"/>
          <p:nvPr/>
        </p:nvSpPr>
        <p:spPr>
          <a:xfrm>
            <a:off x="610685" y="2274609"/>
            <a:ext cx="10763400" cy="2955300"/>
          </a:xfrm>
          <a:prstGeom prst="rect">
            <a:avLst/>
          </a:prstGeom>
          <a:noFill/>
          <a:ln>
            <a:noFill/>
          </a:ln>
        </p:spPr>
        <p:txBody>
          <a:bodyPr anchorCtr="0" anchor="t" bIns="45700" lIns="91425" spcFirstLastPara="1" rIns="91425" wrap="square" tIns="45700">
            <a:spAutoFit/>
          </a:bodyPr>
          <a:lstStyle/>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Diligent to ask God who we should ask into our lives </a:t>
            </a:r>
            <a:endParaRPr i="0" sz="4600">
              <a:solidFill>
                <a:srgbClr val="1A2230"/>
              </a:solidFill>
              <a:latin typeface="Merriweather"/>
              <a:ea typeface="Merriweather"/>
              <a:cs typeface="Merriweather"/>
              <a:sym typeface="Merriweather"/>
            </a:endParaRPr>
          </a:p>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 </a:t>
            </a:r>
            <a:endParaRPr sz="12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g32514bffafc_0_53"/>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296" name="Google Shape;296;g32514bffafc_0_53"/>
          <p:cNvSpPr txBox="1"/>
          <p:nvPr/>
        </p:nvSpPr>
        <p:spPr>
          <a:xfrm>
            <a:off x="610685" y="2274609"/>
            <a:ext cx="10763400" cy="3663300"/>
          </a:xfrm>
          <a:prstGeom prst="rect">
            <a:avLst/>
          </a:prstGeom>
          <a:noFill/>
          <a:ln>
            <a:noFill/>
          </a:ln>
        </p:spPr>
        <p:txBody>
          <a:bodyPr anchorCtr="0" anchor="t" bIns="45700" lIns="91425" spcFirstLastPara="1" rIns="91425" wrap="square" tIns="45700">
            <a:spAutoFit/>
          </a:bodyPr>
          <a:lstStyle/>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Diligent to ask God who we should ask into our lives </a:t>
            </a:r>
            <a:endParaRPr i="0" sz="4600">
              <a:solidFill>
                <a:srgbClr val="1A2230"/>
              </a:solidFill>
              <a:latin typeface="Merriweather"/>
              <a:ea typeface="Merriweather"/>
              <a:cs typeface="Merriweather"/>
              <a:sym typeface="Merriweather"/>
            </a:endParaRPr>
          </a:p>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Open to the Holy Spirit’s prompting</a:t>
            </a:r>
            <a:r>
              <a:rPr lang="en-US" sz="4600">
                <a:solidFill>
                  <a:srgbClr val="1A2230"/>
                </a:solidFill>
                <a:latin typeface="Merriweather"/>
                <a:ea typeface="Merriweather"/>
                <a:cs typeface="Merriweather"/>
                <a:sym typeface="Merriweather"/>
              </a:rPr>
              <a:t> </a:t>
            </a:r>
            <a:endParaRPr sz="12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0" name="Shape 300"/>
        <p:cNvGrpSpPr/>
        <p:nvPr/>
      </p:nvGrpSpPr>
      <p:grpSpPr>
        <a:xfrm>
          <a:off x="0" y="0"/>
          <a:ext cx="0" cy="0"/>
          <a:chOff x="0" y="0"/>
          <a:chExt cx="0" cy="0"/>
        </a:xfrm>
      </p:grpSpPr>
      <p:sp>
        <p:nvSpPr>
          <p:cNvPr id="301" name="Google Shape;301;g32514bffafc_0_58"/>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302" name="Google Shape;302;g32514bffafc_0_58"/>
          <p:cNvSpPr txBox="1"/>
          <p:nvPr/>
        </p:nvSpPr>
        <p:spPr>
          <a:xfrm>
            <a:off x="610685" y="2274609"/>
            <a:ext cx="10763400" cy="3663300"/>
          </a:xfrm>
          <a:prstGeom prst="rect">
            <a:avLst/>
          </a:prstGeom>
          <a:noFill/>
          <a:ln>
            <a:noFill/>
          </a:ln>
        </p:spPr>
        <p:txBody>
          <a:bodyPr anchorCtr="0" anchor="t" bIns="45700" lIns="91425" spcFirstLastPara="1" rIns="91425" wrap="square" tIns="45700">
            <a:spAutoFit/>
          </a:bodyPr>
          <a:lstStyle/>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Diligent to ask God who we should ask into our lives </a:t>
            </a:r>
            <a:endParaRPr i="0" sz="4600">
              <a:solidFill>
                <a:srgbClr val="1A2230"/>
              </a:solidFill>
              <a:latin typeface="Merriweather"/>
              <a:ea typeface="Merriweather"/>
              <a:cs typeface="Merriweather"/>
              <a:sym typeface="Merriweather"/>
            </a:endParaRPr>
          </a:p>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Open to the Holy Spirit’s prompting </a:t>
            </a:r>
            <a:endParaRPr sz="12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6" name="Shape 306"/>
        <p:cNvGrpSpPr/>
        <p:nvPr/>
      </p:nvGrpSpPr>
      <p:grpSpPr>
        <a:xfrm>
          <a:off x="0" y="0"/>
          <a:ext cx="0" cy="0"/>
          <a:chOff x="0" y="0"/>
          <a:chExt cx="0" cy="0"/>
        </a:xfrm>
      </p:grpSpPr>
      <p:sp>
        <p:nvSpPr>
          <p:cNvPr id="307" name="Google Shape;307;p37"/>
          <p:cNvSpPr txBox="1"/>
          <p:nvPr/>
        </p:nvSpPr>
        <p:spPr>
          <a:xfrm>
            <a:off x="705074" y="484750"/>
            <a:ext cx="61530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Romans 12:2</a:t>
            </a:r>
            <a:endParaRPr b="1">
              <a:solidFill>
                <a:srgbClr val="019AEA"/>
              </a:solidFill>
              <a:latin typeface="Merriweather"/>
              <a:ea typeface="Merriweather"/>
              <a:cs typeface="Merriweather"/>
              <a:sym typeface="Merriweather"/>
            </a:endParaRPr>
          </a:p>
        </p:txBody>
      </p:sp>
      <p:sp>
        <p:nvSpPr>
          <p:cNvPr id="308" name="Google Shape;308;p37"/>
          <p:cNvSpPr txBox="1"/>
          <p:nvPr/>
        </p:nvSpPr>
        <p:spPr>
          <a:xfrm>
            <a:off x="714305" y="1685349"/>
            <a:ext cx="10763400" cy="3324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Do not be conformed to this world, </a:t>
            </a:r>
            <a:endParaRPr i="0" sz="42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200">
                <a:solidFill>
                  <a:srgbClr val="1A2230"/>
                </a:solidFill>
                <a:latin typeface="Merriweather"/>
                <a:ea typeface="Merriweather"/>
                <a:cs typeface="Merriweather"/>
                <a:sym typeface="Merriweather"/>
              </a:rPr>
              <a:t>but be transformed by the renewal of your mind, that by testing you may discern what is the will of God, what is good and acceptable and perfect.</a:t>
            </a:r>
            <a:endParaRPr sz="4200">
              <a:solidFill>
                <a:srgbClr val="1A2230"/>
              </a:solidFill>
              <a:latin typeface="Merriweather"/>
              <a:ea typeface="Merriweather"/>
              <a:cs typeface="Merriweather"/>
              <a:sym typeface="Merriweather"/>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2" name="Shape 312"/>
        <p:cNvGrpSpPr/>
        <p:nvPr/>
      </p:nvGrpSpPr>
      <p:grpSpPr>
        <a:xfrm>
          <a:off x="0" y="0"/>
          <a:ext cx="0" cy="0"/>
          <a:chOff x="0" y="0"/>
          <a:chExt cx="0" cy="0"/>
        </a:xfrm>
      </p:grpSpPr>
      <p:sp>
        <p:nvSpPr>
          <p:cNvPr id="313" name="Google Shape;313;p38"/>
          <p:cNvSpPr txBox="1"/>
          <p:nvPr/>
        </p:nvSpPr>
        <p:spPr>
          <a:xfrm>
            <a:off x="705075" y="484750"/>
            <a:ext cx="7683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Ephesians 5:17</a:t>
            </a:r>
            <a:endParaRPr b="1">
              <a:solidFill>
                <a:srgbClr val="019AEA"/>
              </a:solidFill>
              <a:latin typeface="Merriweather"/>
              <a:ea typeface="Merriweather"/>
              <a:cs typeface="Merriweather"/>
              <a:sym typeface="Merriweather"/>
            </a:endParaRPr>
          </a:p>
        </p:txBody>
      </p:sp>
      <p:sp>
        <p:nvSpPr>
          <p:cNvPr id="314" name="Google Shape;314;p38"/>
          <p:cNvSpPr txBox="1"/>
          <p:nvPr/>
        </p:nvSpPr>
        <p:spPr>
          <a:xfrm>
            <a:off x="705075" y="1819300"/>
            <a:ext cx="92463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Therefore do not be foolish, but understand what the will of the Lord is.</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4"/>
          <p:cNvSpPr txBox="1"/>
          <p:nvPr/>
        </p:nvSpPr>
        <p:spPr>
          <a:xfrm>
            <a:off x="705074" y="484750"/>
            <a:ext cx="4737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Ruth 1:17</a:t>
            </a:r>
            <a:endParaRPr b="1">
              <a:solidFill>
                <a:srgbClr val="019AEA"/>
              </a:solidFill>
              <a:latin typeface="Merriweather"/>
              <a:ea typeface="Merriweather"/>
              <a:cs typeface="Merriweather"/>
              <a:sym typeface="Merriweather"/>
            </a:endParaRPr>
          </a:p>
        </p:txBody>
      </p:sp>
      <p:sp>
        <p:nvSpPr>
          <p:cNvPr id="104" name="Google Shape;104;p4"/>
          <p:cNvSpPr txBox="1"/>
          <p:nvPr/>
        </p:nvSpPr>
        <p:spPr>
          <a:xfrm>
            <a:off x="705075" y="1935900"/>
            <a:ext cx="11385600" cy="29862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700">
                <a:solidFill>
                  <a:srgbClr val="1A2230"/>
                </a:solidFill>
                <a:latin typeface="Merriweather"/>
                <a:ea typeface="Merriweather"/>
                <a:cs typeface="Merriweather"/>
                <a:sym typeface="Merriweather"/>
              </a:rPr>
              <a:t>Where you die I will die, and </a:t>
            </a:r>
            <a:endParaRPr i="0" sz="47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700">
                <a:solidFill>
                  <a:srgbClr val="1A2230"/>
                </a:solidFill>
                <a:latin typeface="Merriweather"/>
                <a:ea typeface="Merriweather"/>
                <a:cs typeface="Merriweather"/>
                <a:sym typeface="Merriweather"/>
              </a:rPr>
              <a:t>there will I be buried. May the </a:t>
            </a:r>
            <a:r>
              <a:rPr i="0" lang="en-US" sz="4700" cap="small">
                <a:solidFill>
                  <a:srgbClr val="1A2230"/>
                </a:solidFill>
                <a:latin typeface="Merriweather"/>
                <a:ea typeface="Merriweather"/>
                <a:cs typeface="Merriweather"/>
                <a:sym typeface="Merriweather"/>
              </a:rPr>
              <a:t>Lord</a:t>
            </a:r>
            <a:r>
              <a:rPr i="0" lang="en-US" sz="4700">
                <a:solidFill>
                  <a:srgbClr val="1A2230"/>
                </a:solidFill>
                <a:latin typeface="Merriweather"/>
                <a:ea typeface="Merriweather"/>
                <a:cs typeface="Merriweather"/>
                <a:sym typeface="Merriweather"/>
              </a:rPr>
              <a:t> do so to me and more also if anything but death parts me from you.”</a:t>
            </a:r>
            <a:endParaRPr sz="4700">
              <a:solidFill>
                <a:srgbClr val="1A2230"/>
              </a:solidFill>
              <a:latin typeface="Merriweather"/>
              <a:ea typeface="Merriweather"/>
              <a:cs typeface="Merriweather"/>
              <a:sym typeface="Merriweather"/>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9"/>
          <p:cNvSpPr txBox="1"/>
          <p:nvPr/>
        </p:nvSpPr>
        <p:spPr>
          <a:xfrm>
            <a:off x="747025" y="275025"/>
            <a:ext cx="5859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Micah 6:8</a:t>
            </a:r>
            <a:endParaRPr b="1">
              <a:solidFill>
                <a:srgbClr val="019AEA"/>
              </a:solidFill>
              <a:latin typeface="Merriweather"/>
              <a:ea typeface="Merriweather"/>
              <a:cs typeface="Merriweather"/>
              <a:sym typeface="Merriweather"/>
            </a:endParaRPr>
          </a:p>
        </p:txBody>
      </p:sp>
      <p:sp>
        <p:nvSpPr>
          <p:cNvPr id="320" name="Google Shape;320;p39"/>
          <p:cNvSpPr txBox="1"/>
          <p:nvPr/>
        </p:nvSpPr>
        <p:spPr>
          <a:xfrm>
            <a:off x="610700" y="1601450"/>
            <a:ext cx="10494300" cy="3786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He has told you, O man, what is good;</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and what does</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the </a:t>
            </a:r>
            <a:r>
              <a:rPr i="0" lang="en-US" sz="4800" cap="small">
                <a:solidFill>
                  <a:srgbClr val="1A2230"/>
                </a:solidFill>
                <a:latin typeface="Merriweather"/>
                <a:ea typeface="Merriweather"/>
                <a:cs typeface="Merriweather"/>
                <a:sym typeface="Merriweather"/>
              </a:rPr>
              <a:t>Lord</a:t>
            </a:r>
            <a:r>
              <a:rPr i="0" lang="en-US" sz="4800">
                <a:solidFill>
                  <a:srgbClr val="1A2230"/>
                </a:solidFill>
                <a:latin typeface="Merriweather"/>
                <a:ea typeface="Merriweather"/>
                <a:cs typeface="Merriweather"/>
                <a:sym typeface="Merriweather"/>
              </a:rPr>
              <a:t>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require of you</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but to do justice, and to love kindness,</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and to walk humbly with your God?</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4" name="Shape 324"/>
        <p:cNvGrpSpPr/>
        <p:nvPr/>
      </p:nvGrpSpPr>
      <p:grpSpPr>
        <a:xfrm>
          <a:off x="0" y="0"/>
          <a:ext cx="0" cy="0"/>
          <a:chOff x="0" y="0"/>
          <a:chExt cx="0" cy="0"/>
        </a:xfrm>
      </p:grpSpPr>
      <p:sp>
        <p:nvSpPr>
          <p:cNvPr id="325" name="Google Shape;325;g32514bffafc_0_63"/>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326" name="Google Shape;326;g32514bffafc_0_63"/>
          <p:cNvSpPr txBox="1"/>
          <p:nvPr/>
        </p:nvSpPr>
        <p:spPr>
          <a:xfrm>
            <a:off x="610685" y="2274609"/>
            <a:ext cx="10763400" cy="3663300"/>
          </a:xfrm>
          <a:prstGeom prst="rect">
            <a:avLst/>
          </a:prstGeom>
          <a:noFill/>
          <a:ln>
            <a:noFill/>
          </a:ln>
        </p:spPr>
        <p:txBody>
          <a:bodyPr anchorCtr="0" anchor="t" bIns="45700" lIns="91425" spcFirstLastPara="1" rIns="91425" wrap="square" tIns="45700">
            <a:spAutoFit/>
          </a:bodyPr>
          <a:lstStyle/>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Diligent to ask God who we should ask into our lives </a:t>
            </a:r>
            <a:endParaRPr i="0" sz="4600">
              <a:solidFill>
                <a:srgbClr val="1A2230"/>
              </a:solidFill>
              <a:latin typeface="Merriweather"/>
              <a:ea typeface="Merriweather"/>
              <a:cs typeface="Merriweather"/>
              <a:sym typeface="Merriweather"/>
            </a:endParaRPr>
          </a:p>
          <a:p>
            <a:pPr indent="-901700" lvl="0" marL="914400" marR="0" rtl="0" algn="l">
              <a:spcBef>
                <a:spcPts val="0"/>
              </a:spcBef>
              <a:spcAft>
                <a:spcPts val="0"/>
              </a:spcAft>
              <a:buClr>
                <a:srgbClr val="1A2230"/>
              </a:buClr>
              <a:buSzPts val="4600"/>
              <a:buFont typeface="Merriweather"/>
              <a:buAutoNum type="arabicPeriod"/>
            </a:pPr>
            <a:r>
              <a:rPr lang="en-US" sz="4600">
                <a:solidFill>
                  <a:srgbClr val="1A2230"/>
                </a:solidFill>
                <a:latin typeface="Merriweather"/>
                <a:ea typeface="Merriweather"/>
                <a:cs typeface="Merriweather"/>
                <a:sym typeface="Merriweather"/>
              </a:rPr>
              <a:t>Open to the Holy Spirit’s prompting </a:t>
            </a:r>
            <a:endParaRPr sz="12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0" name="Shape 330"/>
        <p:cNvGrpSpPr/>
        <p:nvPr/>
      </p:nvGrpSpPr>
      <p:grpSpPr>
        <a:xfrm>
          <a:off x="0" y="0"/>
          <a:ext cx="0" cy="0"/>
          <a:chOff x="0" y="0"/>
          <a:chExt cx="0" cy="0"/>
        </a:xfrm>
      </p:grpSpPr>
      <p:sp>
        <p:nvSpPr>
          <p:cNvPr id="331" name="Google Shape;331;g32514bffafc_0_68"/>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332" name="Google Shape;332;g32514bffafc_0_68"/>
          <p:cNvSpPr txBox="1"/>
          <p:nvPr/>
        </p:nvSpPr>
        <p:spPr>
          <a:xfrm>
            <a:off x="610675" y="2536750"/>
            <a:ext cx="11581200" cy="2647500"/>
          </a:xfrm>
          <a:prstGeom prst="rect">
            <a:avLst/>
          </a:prstGeom>
          <a:noFill/>
          <a:ln>
            <a:noFill/>
          </a:ln>
        </p:spPr>
        <p:txBody>
          <a:bodyPr anchorCtr="0" anchor="t" bIns="45700" lIns="91425" spcFirstLastPara="1" rIns="91425" wrap="square" tIns="45700">
            <a:spAutoFit/>
          </a:bodyPr>
          <a:lstStyle/>
          <a:p>
            <a:pPr indent="-8699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Diligent to ask God who we should ask into our lives </a:t>
            </a:r>
            <a:endParaRPr i="0" sz="4100">
              <a:solidFill>
                <a:srgbClr val="1A2230"/>
              </a:solidFill>
              <a:latin typeface="Merriweather"/>
              <a:ea typeface="Merriweather"/>
              <a:cs typeface="Merriweather"/>
              <a:sym typeface="Merriweather"/>
            </a:endParaRPr>
          </a:p>
          <a:p>
            <a:pPr indent="-8699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Open to the Holy Spirit’s prompting </a:t>
            </a:r>
            <a:endParaRPr sz="700">
              <a:solidFill>
                <a:srgbClr val="1A2230"/>
              </a:solidFill>
              <a:latin typeface="Merriweather"/>
              <a:ea typeface="Merriweather"/>
              <a:cs typeface="Merriweather"/>
              <a:sym typeface="Merriweather"/>
            </a:endParaRPr>
          </a:p>
          <a:p>
            <a:pPr indent="-882650" lvl="0" marL="914400" marR="0" rtl="0" algn="l">
              <a:spcBef>
                <a:spcPts val="0"/>
              </a:spcBef>
              <a:spcAft>
                <a:spcPts val="0"/>
              </a:spcAft>
              <a:buClr>
                <a:srgbClr val="1A2230"/>
              </a:buClr>
              <a:buSzPts val="4300"/>
              <a:buFont typeface="Merriweather"/>
              <a:buAutoNum type="arabicPeriod"/>
            </a:pPr>
            <a:r>
              <a:rPr lang="en-US" sz="4300">
                <a:solidFill>
                  <a:srgbClr val="1A2230"/>
                </a:solidFill>
                <a:latin typeface="Merriweather"/>
                <a:ea typeface="Merriweather"/>
                <a:cs typeface="Merriweather"/>
                <a:sym typeface="Merriweather"/>
              </a:rPr>
              <a:t> Faithful to do what God wants us to do</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6" name="Shape 336"/>
        <p:cNvGrpSpPr/>
        <p:nvPr/>
      </p:nvGrpSpPr>
      <p:grpSpPr>
        <a:xfrm>
          <a:off x="0" y="0"/>
          <a:ext cx="0" cy="0"/>
          <a:chOff x="0" y="0"/>
          <a:chExt cx="0" cy="0"/>
        </a:xfrm>
      </p:grpSpPr>
      <p:sp>
        <p:nvSpPr>
          <p:cNvPr id="337" name="Google Shape;337;p42"/>
          <p:cNvSpPr txBox="1"/>
          <p:nvPr/>
        </p:nvSpPr>
        <p:spPr>
          <a:xfrm>
            <a:off x="705074" y="484750"/>
            <a:ext cx="52197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James 4:17</a:t>
            </a:r>
            <a:endParaRPr b="1">
              <a:solidFill>
                <a:srgbClr val="019AEA"/>
              </a:solidFill>
              <a:latin typeface="Merriweather"/>
              <a:ea typeface="Merriweather"/>
              <a:cs typeface="Merriweather"/>
              <a:sym typeface="Merriweather"/>
            </a:endParaRPr>
          </a:p>
        </p:txBody>
      </p:sp>
      <p:sp>
        <p:nvSpPr>
          <p:cNvPr id="338" name="Google Shape;338;p42"/>
          <p:cNvSpPr txBox="1"/>
          <p:nvPr/>
        </p:nvSpPr>
        <p:spPr>
          <a:xfrm>
            <a:off x="705076" y="1819300"/>
            <a:ext cx="94665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So whoever knows the right thing to do and fails to do it, for him it is sin.</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43"/>
          <p:cNvSpPr txBox="1"/>
          <p:nvPr/>
        </p:nvSpPr>
        <p:spPr>
          <a:xfrm>
            <a:off x="705075" y="484750"/>
            <a:ext cx="64569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Matthew 6:10</a:t>
            </a:r>
            <a:endParaRPr b="1">
              <a:solidFill>
                <a:srgbClr val="019AEA"/>
              </a:solidFill>
              <a:latin typeface="Merriweather"/>
              <a:ea typeface="Merriweather"/>
              <a:cs typeface="Merriweather"/>
              <a:sym typeface="Merriweather"/>
            </a:endParaRPr>
          </a:p>
        </p:txBody>
      </p:sp>
      <p:sp>
        <p:nvSpPr>
          <p:cNvPr id="344" name="Google Shape;344;p43"/>
          <p:cNvSpPr txBox="1"/>
          <p:nvPr/>
        </p:nvSpPr>
        <p:spPr>
          <a:xfrm>
            <a:off x="705075" y="2448475"/>
            <a:ext cx="112389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Your kingdom come, your will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be done,</a:t>
            </a:r>
            <a:r>
              <a:rPr baseline="30000" i="0"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on earth as it is in heaven.</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8" name="Shape 348"/>
        <p:cNvGrpSpPr/>
        <p:nvPr/>
      </p:nvGrpSpPr>
      <p:grpSpPr>
        <a:xfrm>
          <a:off x="0" y="0"/>
          <a:ext cx="0" cy="0"/>
          <a:chOff x="0" y="0"/>
          <a:chExt cx="0" cy="0"/>
        </a:xfrm>
      </p:grpSpPr>
      <p:sp>
        <p:nvSpPr>
          <p:cNvPr id="349" name="Google Shape;349;p44"/>
          <p:cNvSpPr txBox="1"/>
          <p:nvPr/>
        </p:nvSpPr>
        <p:spPr>
          <a:xfrm>
            <a:off x="705071" y="484750"/>
            <a:ext cx="73065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James 1:5</a:t>
            </a:r>
            <a:endParaRPr b="1">
              <a:solidFill>
                <a:srgbClr val="019AEA"/>
              </a:solidFill>
              <a:latin typeface="Merriweather"/>
              <a:ea typeface="Merriweather"/>
              <a:cs typeface="Merriweather"/>
              <a:sym typeface="Merriweather"/>
            </a:endParaRPr>
          </a:p>
        </p:txBody>
      </p:sp>
      <p:sp>
        <p:nvSpPr>
          <p:cNvPr id="350" name="Google Shape;350;p44"/>
          <p:cNvSpPr txBox="1"/>
          <p:nvPr/>
        </p:nvSpPr>
        <p:spPr>
          <a:xfrm>
            <a:off x="788975" y="1871750"/>
            <a:ext cx="10683000" cy="304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If any of you lacks wisdom, let </a:t>
            </a:r>
            <a:endParaRPr i="0" sz="4800">
              <a:solidFill>
                <a:srgbClr val="1A2230"/>
              </a:solidFill>
              <a:latin typeface="Merriweather"/>
              <a:ea typeface="Merriweather"/>
              <a:cs typeface="Merriweather"/>
              <a:sym typeface="Merriweather"/>
            </a:endParaRPr>
          </a:p>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him ask God, who gives generously to all without reproach, and it will be given him.</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4" name="Shape 354"/>
        <p:cNvGrpSpPr/>
        <p:nvPr/>
      </p:nvGrpSpPr>
      <p:grpSpPr>
        <a:xfrm>
          <a:off x="0" y="0"/>
          <a:ext cx="0" cy="0"/>
          <a:chOff x="0" y="0"/>
          <a:chExt cx="0" cy="0"/>
        </a:xfrm>
      </p:grpSpPr>
      <p:sp>
        <p:nvSpPr>
          <p:cNvPr id="355" name="Google Shape;355;p45"/>
          <p:cNvSpPr txBox="1"/>
          <p:nvPr/>
        </p:nvSpPr>
        <p:spPr>
          <a:xfrm>
            <a:off x="705074" y="484750"/>
            <a:ext cx="51882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James 1:22</a:t>
            </a:r>
            <a:endParaRPr b="1">
              <a:solidFill>
                <a:srgbClr val="019AEA"/>
              </a:solidFill>
              <a:latin typeface="Merriweather"/>
              <a:ea typeface="Merriweather"/>
              <a:cs typeface="Merriweather"/>
              <a:sym typeface="Merriweather"/>
            </a:endParaRPr>
          </a:p>
        </p:txBody>
      </p:sp>
      <p:sp>
        <p:nvSpPr>
          <p:cNvPr id="356" name="Google Shape;356;p45"/>
          <p:cNvSpPr txBox="1"/>
          <p:nvPr/>
        </p:nvSpPr>
        <p:spPr>
          <a:xfrm>
            <a:off x="536050" y="2458975"/>
            <a:ext cx="12435600" cy="15699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But be doers of the word, and</a:t>
            </a:r>
            <a:r>
              <a:rPr lang="en-US" sz="4800">
                <a:solidFill>
                  <a:srgbClr val="1A2230"/>
                </a:solidFill>
                <a:latin typeface="Merriweather"/>
                <a:ea typeface="Merriweather"/>
                <a:cs typeface="Merriweather"/>
                <a:sym typeface="Merriweather"/>
              </a:rPr>
              <a:t> </a:t>
            </a:r>
            <a:r>
              <a:rPr i="0" lang="en-US" sz="4800">
                <a:solidFill>
                  <a:srgbClr val="1A2230"/>
                </a:solidFill>
                <a:latin typeface="Merriweather"/>
                <a:ea typeface="Merriweather"/>
                <a:cs typeface="Merriweather"/>
                <a:sym typeface="Merriweather"/>
              </a:rPr>
              <a:t>not hearers only, deceiving yourselves.</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g32514bffafc_0_73"/>
          <p:cNvSpPr txBox="1"/>
          <p:nvPr/>
        </p:nvSpPr>
        <p:spPr>
          <a:xfrm>
            <a:off x="610675" y="243550"/>
            <a:ext cx="8229300" cy="1877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800">
                <a:solidFill>
                  <a:srgbClr val="019AEA"/>
                </a:solidFill>
                <a:latin typeface="Merriweather"/>
                <a:ea typeface="Merriweather"/>
                <a:cs typeface="Merriweather"/>
                <a:sym typeface="Merriweather"/>
              </a:rPr>
              <a:t>Knowing this, we should be:</a:t>
            </a:r>
            <a:endParaRPr b="1" sz="1200">
              <a:solidFill>
                <a:srgbClr val="019AEA"/>
              </a:solidFill>
              <a:latin typeface="Merriweather"/>
              <a:ea typeface="Merriweather"/>
              <a:cs typeface="Merriweather"/>
              <a:sym typeface="Merriweather"/>
            </a:endParaRPr>
          </a:p>
        </p:txBody>
      </p:sp>
      <p:sp>
        <p:nvSpPr>
          <p:cNvPr id="362" name="Google Shape;362;g32514bffafc_0_73"/>
          <p:cNvSpPr txBox="1"/>
          <p:nvPr/>
        </p:nvSpPr>
        <p:spPr>
          <a:xfrm>
            <a:off x="610675" y="2536750"/>
            <a:ext cx="11581200" cy="2647500"/>
          </a:xfrm>
          <a:prstGeom prst="rect">
            <a:avLst/>
          </a:prstGeom>
          <a:noFill/>
          <a:ln>
            <a:noFill/>
          </a:ln>
        </p:spPr>
        <p:txBody>
          <a:bodyPr anchorCtr="0" anchor="t" bIns="45700" lIns="91425" spcFirstLastPara="1" rIns="91425" wrap="square" tIns="45700">
            <a:spAutoFit/>
          </a:bodyPr>
          <a:lstStyle/>
          <a:p>
            <a:pPr indent="-8699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Diligent to ask God who we should ask into our lives </a:t>
            </a:r>
            <a:endParaRPr i="0" sz="4100">
              <a:solidFill>
                <a:srgbClr val="1A2230"/>
              </a:solidFill>
              <a:latin typeface="Merriweather"/>
              <a:ea typeface="Merriweather"/>
              <a:cs typeface="Merriweather"/>
              <a:sym typeface="Merriweather"/>
            </a:endParaRPr>
          </a:p>
          <a:p>
            <a:pPr indent="-869950" lvl="0" marL="914400" marR="0" rtl="0" algn="l">
              <a:spcBef>
                <a:spcPts val="0"/>
              </a:spcBef>
              <a:spcAft>
                <a:spcPts val="0"/>
              </a:spcAft>
              <a:buClr>
                <a:srgbClr val="1A2230"/>
              </a:buClr>
              <a:buSzPts val="4100"/>
              <a:buFont typeface="Merriweather"/>
              <a:buAutoNum type="arabicPeriod"/>
            </a:pPr>
            <a:r>
              <a:rPr lang="en-US" sz="4100">
                <a:solidFill>
                  <a:srgbClr val="1A2230"/>
                </a:solidFill>
                <a:latin typeface="Merriweather"/>
                <a:ea typeface="Merriweather"/>
                <a:cs typeface="Merriweather"/>
                <a:sym typeface="Merriweather"/>
              </a:rPr>
              <a:t>Open to the Holy Spirit’s prompting </a:t>
            </a:r>
            <a:endParaRPr sz="700">
              <a:solidFill>
                <a:srgbClr val="1A2230"/>
              </a:solidFill>
              <a:latin typeface="Merriweather"/>
              <a:ea typeface="Merriweather"/>
              <a:cs typeface="Merriweather"/>
              <a:sym typeface="Merriweather"/>
            </a:endParaRPr>
          </a:p>
          <a:p>
            <a:pPr indent="-882650" lvl="0" marL="914400" marR="0" rtl="0" algn="l">
              <a:spcBef>
                <a:spcPts val="0"/>
              </a:spcBef>
              <a:spcAft>
                <a:spcPts val="0"/>
              </a:spcAft>
              <a:buClr>
                <a:srgbClr val="1A2230"/>
              </a:buClr>
              <a:buSzPts val="4300"/>
              <a:buFont typeface="Merriweather"/>
              <a:buAutoNum type="arabicPeriod"/>
            </a:pPr>
            <a:r>
              <a:rPr lang="en-US" sz="4300">
                <a:solidFill>
                  <a:srgbClr val="1A2230"/>
                </a:solidFill>
                <a:latin typeface="Merriweather"/>
                <a:ea typeface="Merriweather"/>
                <a:cs typeface="Merriweather"/>
                <a:sym typeface="Merriweather"/>
              </a:rPr>
              <a:t>Faithful to do what God wants us to do</a:t>
            </a:r>
            <a:endParaRPr sz="900">
              <a:solidFill>
                <a:srgbClr val="1A2230"/>
              </a:solidFill>
              <a:latin typeface="Merriweather"/>
              <a:ea typeface="Merriweather"/>
              <a:cs typeface="Merriweather"/>
              <a:sym typeface="Merriweather"/>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pic>
        <p:nvPicPr>
          <p:cNvPr id="367" name="Google Shape;367;g32c0d4441c7_0_3"/>
          <p:cNvPicPr preferRelativeResize="0"/>
          <p:nvPr/>
        </p:nvPicPr>
        <p:blipFill>
          <a:blip r:embed="rId3">
            <a:alphaModFix/>
          </a:blip>
          <a:stretch>
            <a:fillRect/>
          </a:stretch>
        </p:blipFill>
        <p:spPr>
          <a:xfrm>
            <a:off x="0" y="0"/>
            <a:ext cx="12192000" cy="685800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5"/>
          <p:cNvSpPr txBox="1"/>
          <p:nvPr/>
        </p:nvSpPr>
        <p:spPr>
          <a:xfrm>
            <a:off x="705074" y="484750"/>
            <a:ext cx="45696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Ruth 1:18</a:t>
            </a:r>
            <a:endParaRPr b="1">
              <a:solidFill>
                <a:srgbClr val="019AEA"/>
              </a:solidFill>
              <a:latin typeface="Merriweather"/>
              <a:ea typeface="Merriweather"/>
              <a:cs typeface="Merriweather"/>
              <a:sym typeface="Merriweather"/>
            </a:endParaRPr>
          </a:p>
        </p:txBody>
      </p:sp>
      <p:sp>
        <p:nvSpPr>
          <p:cNvPr id="110" name="Google Shape;110;p5"/>
          <p:cNvSpPr txBox="1"/>
          <p:nvPr/>
        </p:nvSpPr>
        <p:spPr>
          <a:xfrm>
            <a:off x="705076" y="2198900"/>
            <a:ext cx="94245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when Naomi saw that she was determined to go with her, she said no more.</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6"/>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116" name="Google Shape;116;p6"/>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chemeClr val="lt1"/>
                </a:solidFill>
                <a:latin typeface="Arial"/>
                <a:ea typeface="Arial"/>
                <a:cs typeface="Arial"/>
                <a:sym typeface="Arial"/>
              </a:rPr>
              <a:t> </a:t>
            </a:r>
            <a:endParaRPr b="0" i="0" sz="4800">
              <a:solidFill>
                <a:schemeClr val="lt1"/>
              </a:solidFill>
              <a:latin typeface="Arial"/>
              <a:ea typeface="Arial"/>
              <a:cs typeface="Arial"/>
              <a:sym typeface="Arial"/>
            </a:endParaRPr>
          </a:p>
          <a:p>
            <a:pPr indent="-914400" lvl="0" marL="914400" marR="0" rtl="0" algn="l">
              <a:spcBef>
                <a:spcPts val="0"/>
              </a:spcBef>
              <a:spcAft>
                <a:spcPts val="0"/>
              </a:spcAft>
              <a:buClr>
                <a:srgbClr val="1A2230"/>
              </a:buClr>
              <a:buSzPts val="4800"/>
              <a:buFont typeface="Merriweather"/>
              <a:buAutoNum type="arabicPeriod"/>
            </a:pPr>
            <a:r>
              <a:rPr lang="en-US" sz="4800">
                <a:solidFill>
                  <a:schemeClr val="lt1"/>
                </a:solidFill>
                <a:latin typeface="Arial"/>
                <a:ea typeface="Arial"/>
                <a:cs typeface="Arial"/>
                <a:sym typeface="Arial"/>
              </a:rPr>
              <a:t> </a:t>
            </a:r>
            <a:endParaRPr/>
          </a:p>
          <a:p>
            <a:pPr indent="-914400" lvl="0" marL="914400" marR="0" rtl="0" algn="l">
              <a:spcBef>
                <a:spcPts val="0"/>
              </a:spcBef>
              <a:spcAft>
                <a:spcPts val="0"/>
              </a:spcAft>
              <a:buClr>
                <a:srgbClr val="1A2230"/>
              </a:buClr>
              <a:buSzPts val="4800"/>
              <a:buFont typeface="Merriweather"/>
              <a:buAutoNum type="arabicPeriod"/>
            </a:pPr>
            <a:r>
              <a:rPr lang="en-US" sz="4800">
                <a:solidFill>
                  <a:schemeClr val="lt1"/>
                </a:solidFill>
                <a:latin typeface="Arial"/>
                <a:ea typeface="Arial"/>
                <a:cs typeface="Arial"/>
                <a:sym typeface="Arial"/>
              </a:rPr>
              <a:t>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g32514bffafc_0_3"/>
          <p:cNvSpPr txBox="1"/>
          <p:nvPr/>
        </p:nvSpPr>
        <p:spPr>
          <a:xfrm>
            <a:off x="259812" y="553919"/>
            <a:ext cx="11672400" cy="17547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5400">
                <a:solidFill>
                  <a:srgbClr val="019AEA"/>
                </a:solidFill>
                <a:latin typeface="Merriweather"/>
                <a:ea typeface="Merriweather"/>
                <a:cs typeface="Merriweather"/>
                <a:sym typeface="Merriweather"/>
              </a:rPr>
              <a:t>Inviting others into our lives allows us to:</a:t>
            </a:r>
            <a:endParaRPr b="1">
              <a:solidFill>
                <a:srgbClr val="019AEA"/>
              </a:solidFill>
              <a:latin typeface="Merriweather"/>
              <a:ea typeface="Merriweather"/>
              <a:cs typeface="Merriweather"/>
              <a:sym typeface="Merriweather"/>
            </a:endParaRPr>
          </a:p>
        </p:txBody>
      </p:sp>
      <p:sp>
        <p:nvSpPr>
          <p:cNvPr id="122" name="Google Shape;122;g32514bffafc_0_3"/>
          <p:cNvSpPr txBox="1"/>
          <p:nvPr/>
        </p:nvSpPr>
        <p:spPr>
          <a:xfrm>
            <a:off x="579253" y="2628893"/>
            <a:ext cx="10763400" cy="2308800"/>
          </a:xfrm>
          <a:prstGeom prst="rect">
            <a:avLst/>
          </a:prstGeom>
          <a:noFill/>
          <a:ln>
            <a:noFill/>
          </a:ln>
        </p:spPr>
        <p:txBody>
          <a:bodyPr anchorCtr="0" anchor="t" bIns="45700" lIns="91425" spcFirstLastPara="1" rIns="91425" wrap="square" tIns="45700">
            <a:spAutoFit/>
          </a:bodyPr>
          <a:lstStyle/>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Have</a:t>
            </a:r>
            <a:r>
              <a:rPr lang="en-US" sz="4800">
                <a:solidFill>
                  <a:srgbClr val="1A2230"/>
                </a:solidFill>
                <a:latin typeface="Merriweather"/>
                <a:ea typeface="Merriweather"/>
                <a:cs typeface="Merriweather"/>
                <a:sym typeface="Merriweather"/>
              </a:rPr>
              <a:t> lifelong companionship</a:t>
            </a:r>
            <a:endParaRPr i="0" sz="4800">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a:p>
            <a:pPr indent="-914400" lvl="0" marL="914400" marR="0" rtl="0" algn="l">
              <a:spcBef>
                <a:spcPts val="0"/>
              </a:spcBef>
              <a:spcAft>
                <a:spcPts val="0"/>
              </a:spcAft>
              <a:buClr>
                <a:srgbClr val="1A2230"/>
              </a:buClr>
              <a:buSzPts val="4800"/>
              <a:buFont typeface="Merriweather"/>
              <a:buAutoNum type="arabicPeriod"/>
            </a:pPr>
            <a:r>
              <a:rPr lang="en-US" sz="4800">
                <a:solidFill>
                  <a:srgbClr val="1A2230"/>
                </a:solidFill>
                <a:latin typeface="Merriweather"/>
                <a:ea typeface="Merriweather"/>
                <a:cs typeface="Merriweather"/>
                <a:sym typeface="Merriweather"/>
              </a:rPr>
              <a:t> </a:t>
            </a:r>
            <a:endParaRPr>
              <a:solidFill>
                <a:srgbClr val="1A2230"/>
              </a:solidFill>
              <a:latin typeface="Merriweather"/>
              <a:ea typeface="Merriweather"/>
              <a:cs typeface="Merriweather"/>
              <a:sym typeface="Merriweathe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8"/>
          <p:cNvSpPr txBox="1"/>
          <p:nvPr/>
        </p:nvSpPr>
        <p:spPr>
          <a:xfrm>
            <a:off x="705075" y="484750"/>
            <a:ext cx="70338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Hebrews 10:24</a:t>
            </a:r>
            <a:endParaRPr b="1">
              <a:solidFill>
                <a:srgbClr val="019AEA"/>
              </a:solidFill>
              <a:latin typeface="Merriweather"/>
              <a:ea typeface="Merriweather"/>
              <a:cs typeface="Merriweather"/>
              <a:sym typeface="Merriweather"/>
            </a:endParaRPr>
          </a:p>
        </p:txBody>
      </p:sp>
      <p:sp>
        <p:nvSpPr>
          <p:cNvPr id="128" name="Google Shape;128;p8"/>
          <p:cNvSpPr txBox="1"/>
          <p:nvPr/>
        </p:nvSpPr>
        <p:spPr>
          <a:xfrm>
            <a:off x="705075" y="2094025"/>
            <a:ext cx="10053900" cy="23088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800">
                <a:solidFill>
                  <a:srgbClr val="1A2230"/>
                </a:solidFill>
                <a:latin typeface="Merriweather"/>
                <a:ea typeface="Merriweather"/>
                <a:cs typeface="Merriweather"/>
                <a:sym typeface="Merriweather"/>
              </a:rPr>
              <a:t>And let us consider how to stir up one another to love and good works, </a:t>
            </a:r>
            <a:endParaRPr sz="4800">
              <a:solidFill>
                <a:srgbClr val="1A2230"/>
              </a:solidFill>
              <a:latin typeface="Merriweather"/>
              <a:ea typeface="Merriweather"/>
              <a:cs typeface="Merriweather"/>
              <a:sym typeface="Merriweathe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9"/>
          <p:cNvSpPr txBox="1"/>
          <p:nvPr/>
        </p:nvSpPr>
        <p:spPr>
          <a:xfrm>
            <a:off x="705075" y="484750"/>
            <a:ext cx="7107300" cy="1200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b="1" lang="en-US" sz="7200">
                <a:solidFill>
                  <a:srgbClr val="019AEA"/>
                </a:solidFill>
                <a:latin typeface="Merriweather"/>
                <a:ea typeface="Merriweather"/>
                <a:cs typeface="Merriweather"/>
                <a:sym typeface="Merriweather"/>
              </a:rPr>
              <a:t>Hebrews 10:25</a:t>
            </a:r>
            <a:endParaRPr b="1">
              <a:solidFill>
                <a:srgbClr val="019AEA"/>
              </a:solidFill>
              <a:latin typeface="Merriweather"/>
              <a:ea typeface="Merriweather"/>
              <a:cs typeface="Merriweather"/>
              <a:sym typeface="Merriweather"/>
            </a:endParaRPr>
          </a:p>
        </p:txBody>
      </p:sp>
      <p:sp>
        <p:nvSpPr>
          <p:cNvPr id="134" name="Google Shape;134;p9"/>
          <p:cNvSpPr txBox="1"/>
          <p:nvPr/>
        </p:nvSpPr>
        <p:spPr>
          <a:xfrm>
            <a:off x="705075" y="1884350"/>
            <a:ext cx="9812700" cy="3555600"/>
          </a:xfrm>
          <a:prstGeom prst="rect">
            <a:avLst/>
          </a:prstGeom>
          <a:noFill/>
          <a:ln>
            <a:noFill/>
          </a:ln>
        </p:spPr>
        <p:txBody>
          <a:bodyPr anchorCtr="0" anchor="t" bIns="45700" lIns="91425" spcFirstLastPara="1" rIns="91425" wrap="square" tIns="45700">
            <a:spAutoFit/>
          </a:bodyPr>
          <a:lstStyle/>
          <a:p>
            <a:pPr indent="0" lvl="0" marL="0" marR="0" rtl="0" algn="l">
              <a:spcBef>
                <a:spcPts val="0"/>
              </a:spcBef>
              <a:spcAft>
                <a:spcPts val="0"/>
              </a:spcAft>
              <a:buNone/>
            </a:pPr>
            <a:r>
              <a:rPr i="0" lang="en-US" sz="4500">
                <a:solidFill>
                  <a:srgbClr val="1A2230"/>
                </a:solidFill>
                <a:latin typeface="Merriweather"/>
                <a:ea typeface="Merriweather"/>
                <a:cs typeface="Merriweather"/>
                <a:sym typeface="Merriweather"/>
              </a:rPr>
              <a:t>not neglecting to meet together, as is the habit of some, but encouraging one another, and all the more as you see the Day drawing near.</a:t>
            </a:r>
            <a:endParaRPr sz="4500">
              <a:solidFill>
                <a:srgbClr val="1A2230"/>
              </a:solidFill>
              <a:latin typeface="Merriweather"/>
              <a:ea typeface="Merriweather"/>
              <a:cs typeface="Merriweather"/>
              <a:sym typeface="Merriweathe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2024-11-25T20:36:18Z</dcterms:created>
  <dc:creator>Josh Fisher</dc:creator>
</cp:coreProperties>
</file>